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3.xml" ContentType="application/vnd.openxmlformats-officedocument.theme+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5.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 id="2147483688" r:id="rId2"/>
    <p:sldMasterId id="2147483700" r:id="rId3"/>
    <p:sldMasterId id="2147483714" r:id="rId4"/>
    <p:sldMasterId id="2147483726" r:id="rId5"/>
    <p:sldMasterId id="2147483740" r:id="rId6"/>
  </p:sldMasterIdLst>
  <p:notesMasterIdLst>
    <p:notesMasterId r:id="rId32"/>
  </p:notesMasterIdLst>
  <p:handoutMasterIdLst>
    <p:handoutMasterId r:id="rId33"/>
  </p:handoutMasterIdLst>
  <p:sldIdLst>
    <p:sldId id="256" r:id="rId7"/>
    <p:sldId id="380" r:id="rId8"/>
    <p:sldId id="359" r:id="rId9"/>
    <p:sldId id="360" r:id="rId10"/>
    <p:sldId id="361" r:id="rId11"/>
    <p:sldId id="363" r:id="rId12"/>
    <p:sldId id="362" r:id="rId13"/>
    <p:sldId id="364" r:id="rId14"/>
    <p:sldId id="365" r:id="rId15"/>
    <p:sldId id="381" r:id="rId16"/>
    <p:sldId id="367" r:id="rId17"/>
    <p:sldId id="368" r:id="rId18"/>
    <p:sldId id="369" r:id="rId19"/>
    <p:sldId id="370" r:id="rId20"/>
    <p:sldId id="371" r:id="rId21"/>
    <p:sldId id="372" r:id="rId22"/>
    <p:sldId id="382" r:id="rId23"/>
    <p:sldId id="383" r:id="rId24"/>
    <p:sldId id="374" r:id="rId25"/>
    <p:sldId id="375" r:id="rId26"/>
    <p:sldId id="379" r:id="rId27"/>
    <p:sldId id="376" r:id="rId28"/>
    <p:sldId id="384" r:id="rId29"/>
    <p:sldId id="385" r:id="rId30"/>
    <p:sldId id="257" r:id="rId31"/>
  </p:sldIdLst>
  <p:sldSz cx="9144000" cy="6858000" type="screen4x3"/>
  <p:notesSz cx="6858000" cy="9144000"/>
  <p:defaultTextStyle>
    <a:lvl1pPr>
      <a:defRPr>
        <a:uFill>
          <a:solidFill/>
        </a:uFill>
        <a:latin typeface="Arial"/>
        <a:ea typeface="Arial"/>
        <a:cs typeface="Arial"/>
        <a:sym typeface="Arial"/>
      </a:defRPr>
    </a:lvl1pPr>
    <a:lvl2pPr indent="457200">
      <a:defRPr>
        <a:uFill>
          <a:solidFill/>
        </a:uFill>
        <a:latin typeface="Arial"/>
        <a:ea typeface="Arial"/>
        <a:cs typeface="Arial"/>
        <a:sym typeface="Arial"/>
      </a:defRPr>
    </a:lvl2pPr>
    <a:lvl3pPr indent="914400">
      <a:defRPr>
        <a:uFill>
          <a:solidFill/>
        </a:uFill>
        <a:latin typeface="Arial"/>
        <a:ea typeface="Arial"/>
        <a:cs typeface="Arial"/>
        <a:sym typeface="Arial"/>
      </a:defRPr>
    </a:lvl3pPr>
    <a:lvl4pPr indent="1371600">
      <a:defRPr>
        <a:uFill>
          <a:solidFill/>
        </a:uFill>
        <a:latin typeface="Arial"/>
        <a:ea typeface="Arial"/>
        <a:cs typeface="Arial"/>
        <a:sym typeface="Arial"/>
      </a:defRPr>
    </a:lvl4pPr>
    <a:lvl5pPr indent="1828800">
      <a:defRPr>
        <a:uFill>
          <a:solidFill/>
        </a:uFill>
        <a:latin typeface="Arial"/>
        <a:ea typeface="Arial"/>
        <a:cs typeface="Arial"/>
        <a:sym typeface="Arial"/>
      </a:defRPr>
    </a:lvl5pPr>
    <a:lvl6pPr indent="2286000">
      <a:defRPr>
        <a:uFill>
          <a:solidFill/>
        </a:uFill>
        <a:latin typeface="Arial"/>
        <a:ea typeface="Arial"/>
        <a:cs typeface="Arial"/>
        <a:sym typeface="Arial"/>
      </a:defRPr>
    </a:lvl6pPr>
    <a:lvl7pPr indent="2743200">
      <a:defRPr>
        <a:uFill>
          <a:solidFill/>
        </a:uFill>
        <a:latin typeface="Arial"/>
        <a:ea typeface="Arial"/>
        <a:cs typeface="Arial"/>
        <a:sym typeface="Arial"/>
      </a:defRPr>
    </a:lvl7pPr>
    <a:lvl8pPr indent="3200400">
      <a:defRPr>
        <a:uFill>
          <a:solidFill/>
        </a:uFill>
        <a:latin typeface="Arial"/>
        <a:ea typeface="Arial"/>
        <a:cs typeface="Arial"/>
        <a:sym typeface="Arial"/>
      </a:defRPr>
    </a:lvl8pPr>
    <a:lvl9pPr indent="3657600">
      <a:defRPr>
        <a:uFill>
          <a:solidFill/>
        </a:u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00693C"/>
    <a:srgbClr val="006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n" i="on">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7F3F4"/>
          </a:solidFill>
        </a:fill>
      </a:tcStyle>
    </a:wholeTbl>
    <a:band2H>
      <a:tcTxStyle/>
      <a:tcStyle>
        <a:tcBdr/>
        <a:fill>
          <a:solidFill>
            <a:srgbClr val="F3F9FA"/>
          </a:solidFill>
        </a:fill>
      </a:tcStyle>
    </a:band2H>
    <a:firstCol>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BBE0E3"/>
          </a:solidFill>
        </a:fill>
      </a:tcStyle>
    </a:firstCol>
    <a:lastRow>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BBE0E3"/>
          </a:solidFill>
        </a:fill>
      </a:tcStyle>
    </a:lastRow>
    <a:firstRow>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BBE0E3"/>
          </a:solidFill>
        </a:fill>
      </a:tcStyle>
    </a:firstRow>
  </a:tblStyle>
  <a:tblStyle styleId="{C7B018BB-80A7-4F77-B60F-C8B233D01FF8}" styleName="">
    <a:tblBg/>
    <a:wholeTbl>
      <a:tcTxStyle b="on" i="on">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solidFill>
        </a:fill>
      </a:tcStyle>
    </a:wholeTbl>
    <a:band2H>
      <a:tcTxStyle/>
      <a:tcStyle>
        <a:tcBdr/>
        <a:fill>
          <a:solidFill>
            <a:srgbClr val="FFFFFF"/>
          </a:solidFill>
        </a:fill>
      </a:tcStyle>
    </a:band2H>
    <a:firstCol>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solidFill>
        </a:fill>
      </a:tcStyle>
    </a:firstCol>
    <a:lastRow>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solidFill>
        </a:fill>
      </a:tcStyle>
    </a:lastRow>
    <a:firstRow>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solidFill>
        </a:fill>
      </a:tcStyle>
    </a:firstRow>
  </a:tblStyle>
  <a:tblStyle styleId="{EEE7283C-3CF3-47DC-8721-378D4A62B228}" styleName="">
    <a:tblBg/>
    <a:wholeTbl>
      <a:tcTxStyle b="on" i="on">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CCD9"/>
          </a:solidFill>
        </a:fill>
      </a:tcStyle>
    </a:wholeTbl>
    <a:band2H>
      <a:tcTxStyle/>
      <a:tcStyle>
        <a:tcBdr/>
        <a:fill>
          <a:solidFill>
            <a:srgbClr val="E7E7ED"/>
          </a:solidFill>
        </a:fill>
      </a:tcStyle>
    </a:band2H>
    <a:firstCol>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2D2D8A"/>
          </a:solidFill>
        </a:fill>
      </a:tcStyle>
    </a:firstCol>
    <a:lastRow>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2D2D8A"/>
          </a:solidFill>
        </a:fill>
      </a:tcStyle>
    </a:lastRow>
    <a:firstRow>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2D2D8A"/>
          </a:solidFill>
        </a:fill>
      </a:tcStyle>
    </a:firstRow>
  </a:tblStyle>
  <a:tblStyle styleId="{CF821DB8-F4EB-4A41-A1BA-3FCAFE7338EE}" styleName="">
    <a:tblBg/>
    <a:wholeTbl>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n">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BBE0E3"/>
          </a:solidFill>
        </a:fill>
      </a:tcStyle>
    </a:firstCol>
    <a:lastRow>
      <a:tcTxStyle b="on" i="on">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n">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BBE0E3"/>
          </a:solidFill>
        </a:fill>
      </a:tcStyle>
    </a:firstRow>
  </a:tblStyle>
  <a:tblStyle styleId="{33BA23B1-9221-436E-865A-0063620EA4FD}" styleName="">
    <a:tblBg/>
    <a:wholeTbl>
      <a:tcTxStyle b="on" i="on">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fill>
      </a:tcStyle>
    </a:firstCol>
    <a:lastRow>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fill>
      </a:tcStyle>
    </a:lastRow>
    <a:firstRow>
      <a:tcTxStyle b="on" i="on">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fill>
      </a:tcStyle>
    </a:firstRow>
  </a:tblStyle>
  <a:tblStyle styleId="{2708684C-4D16-4618-839F-0558EEFCDFE6}" styleName="">
    <a:tblBg/>
    <a:wholeTbl>
      <a:tcTxStyle b="on" i="on">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n">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n">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n">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97"/>
    <p:restoredTop sz="94561"/>
  </p:normalViewPr>
  <p:slideViewPr>
    <p:cSldViewPr snapToGrid="0" snapToObjects="1">
      <p:cViewPr varScale="1">
        <p:scale>
          <a:sx n="118" d="100"/>
          <a:sy n="118" d="100"/>
        </p:scale>
        <p:origin x="176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21" Type="http://schemas.openxmlformats.org/officeDocument/2006/relationships/slide" Target="slides/slide15.xml"/><Relationship Id="rId34"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viewProps" Target="viewProps.xml"/><Relationship Id="rId8" Type="http://schemas.openxmlformats.org/officeDocument/2006/relationships/slide" Target="slides/slide2.xml"/><Relationship Id="rId3" Type="http://schemas.openxmlformats.org/officeDocument/2006/relationships/slideMaster" Target="slideMasters/slideMaster3.xml"/></Relationships>
</file>

<file path=ppt/diagrams/_rels/data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diagrams/_rels/drawing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4BD50A-88E6-7F48-8B26-C233213E4FBB}" type="doc">
      <dgm:prSet loTypeId="urn:microsoft.com/office/officeart/2005/8/layout/vList4" loCatId="" qsTypeId="urn:microsoft.com/office/officeart/2005/8/quickstyle/simple1" qsCatId="simple" csTypeId="urn:microsoft.com/office/officeart/2005/8/colors/accent0_1" csCatId="mainScheme" phldr="1"/>
      <dgm:spPr/>
      <dgm:t>
        <a:bodyPr/>
        <a:lstStyle/>
        <a:p>
          <a:endParaRPr lang="en-GB"/>
        </a:p>
      </dgm:t>
    </dgm:pt>
    <dgm:pt modelId="{6D4480EB-CA33-204B-B990-141A55F121D6}">
      <dgm:prSet phldrT="[Tekst]"/>
      <dgm:spPr/>
      <dgm:t>
        <a:bodyPr/>
        <a:lstStyle/>
        <a:p>
          <a:r>
            <a:rPr lang="en-GB" b="1" dirty="0">
              <a:solidFill>
                <a:srgbClr val="00693C"/>
              </a:solidFill>
            </a:rPr>
            <a:t>IFF</a:t>
          </a:r>
          <a:r>
            <a:rPr lang="en-GB" b="0" dirty="0"/>
            <a:t>:</a:t>
          </a:r>
          <a:endParaRPr lang="en-GB" b="1" dirty="0"/>
        </a:p>
      </dgm:t>
    </dgm:pt>
    <dgm:pt modelId="{E1BFB0C5-5DAE-FB43-A3D8-3BF92C6C7CFD}" type="parTrans" cxnId="{3D466229-7FBF-EA4F-9449-22EF3B3CE77E}">
      <dgm:prSet/>
      <dgm:spPr/>
      <dgm:t>
        <a:bodyPr/>
        <a:lstStyle/>
        <a:p>
          <a:endParaRPr lang="en-GB"/>
        </a:p>
      </dgm:t>
    </dgm:pt>
    <dgm:pt modelId="{369876CD-7C7D-1549-A015-05058D9188E4}" type="sibTrans" cxnId="{3D466229-7FBF-EA4F-9449-22EF3B3CE77E}">
      <dgm:prSet/>
      <dgm:spPr/>
      <dgm:t>
        <a:bodyPr/>
        <a:lstStyle/>
        <a:p>
          <a:endParaRPr lang="en-GB"/>
        </a:p>
      </dgm:t>
    </dgm:pt>
    <dgm:pt modelId="{409ADB35-F1C6-9348-9A9F-99F3729703DF}">
      <dgm:prSet phldrT="[Tekst]"/>
      <dgm:spPr/>
      <dgm:t>
        <a:bodyPr/>
        <a:lstStyle/>
        <a:p>
          <a:r>
            <a:rPr lang="en-GB" dirty="0"/>
            <a:t>Dedicated for </a:t>
          </a:r>
          <a:r>
            <a:rPr lang="en-GB" b="1" dirty="0">
              <a:solidFill>
                <a:srgbClr val="00693C"/>
              </a:solidFill>
            </a:rPr>
            <a:t>Commodore/Amiga</a:t>
          </a:r>
        </a:p>
      </dgm:t>
    </dgm:pt>
    <dgm:pt modelId="{08C56ADA-BCA5-EF42-B48E-311D399331BC}" type="parTrans" cxnId="{78062296-8B46-2C48-87AC-93BC0D0ED6C3}">
      <dgm:prSet/>
      <dgm:spPr/>
      <dgm:t>
        <a:bodyPr/>
        <a:lstStyle/>
        <a:p>
          <a:endParaRPr lang="en-GB"/>
        </a:p>
      </dgm:t>
    </dgm:pt>
    <dgm:pt modelId="{F5BECA92-FB47-1C4F-86C3-203960B7DF9C}" type="sibTrans" cxnId="{78062296-8B46-2C48-87AC-93BC0D0ED6C3}">
      <dgm:prSet/>
      <dgm:spPr/>
      <dgm:t>
        <a:bodyPr/>
        <a:lstStyle/>
        <a:p>
          <a:endParaRPr lang="en-GB"/>
        </a:p>
      </dgm:t>
    </dgm:pt>
    <dgm:pt modelId="{BB23578D-CE6D-124D-A24B-A5BF821D1AA1}">
      <dgm:prSet phldrT="[Tekst]"/>
      <dgm:spPr/>
      <dgm:t>
        <a:bodyPr/>
        <a:lstStyle/>
        <a:p>
          <a:r>
            <a:rPr lang="en-GB" dirty="0"/>
            <a:t>Motorola </a:t>
          </a:r>
          <a:r>
            <a:rPr lang="en-GB" b="1" dirty="0">
              <a:solidFill>
                <a:srgbClr val="00693C"/>
              </a:solidFill>
            </a:rPr>
            <a:t>680x0</a:t>
          </a:r>
          <a:r>
            <a:rPr lang="en-GB" dirty="0">
              <a:solidFill>
                <a:srgbClr val="00693C"/>
              </a:solidFill>
            </a:rPr>
            <a:t> </a:t>
          </a:r>
          <a:r>
            <a:rPr lang="en-GB" dirty="0"/>
            <a:t>processor series</a:t>
          </a:r>
        </a:p>
      </dgm:t>
    </dgm:pt>
    <dgm:pt modelId="{B8EB28A1-1CC5-CB4E-8043-EF9A88084BDF}" type="parTrans" cxnId="{C73FB8C9-9372-E948-B81A-DDC70B498894}">
      <dgm:prSet/>
      <dgm:spPr/>
      <dgm:t>
        <a:bodyPr/>
        <a:lstStyle/>
        <a:p>
          <a:endParaRPr lang="en-GB"/>
        </a:p>
      </dgm:t>
    </dgm:pt>
    <dgm:pt modelId="{4C6FCF0B-3ABD-B843-8428-111F0198AE69}" type="sibTrans" cxnId="{C73FB8C9-9372-E948-B81A-DDC70B498894}">
      <dgm:prSet/>
      <dgm:spPr/>
      <dgm:t>
        <a:bodyPr/>
        <a:lstStyle/>
        <a:p>
          <a:endParaRPr lang="en-GB"/>
        </a:p>
      </dgm:t>
    </dgm:pt>
    <dgm:pt modelId="{AD322C36-D9D5-644C-9700-A4AE064ED150}">
      <dgm:prSet phldrT="[Tekst]"/>
      <dgm:spPr/>
      <dgm:t>
        <a:bodyPr/>
        <a:lstStyle/>
        <a:p>
          <a:r>
            <a:rPr lang="en-GB" b="1" dirty="0">
              <a:solidFill>
                <a:srgbClr val="00693C"/>
              </a:solidFill>
            </a:rPr>
            <a:t>RIFF</a:t>
          </a:r>
          <a:r>
            <a:rPr lang="en-GB" b="0" dirty="0"/>
            <a:t>:</a:t>
          </a:r>
          <a:endParaRPr lang="en-GB" b="1" dirty="0"/>
        </a:p>
      </dgm:t>
    </dgm:pt>
    <dgm:pt modelId="{E3E85A58-D097-8C42-8E6C-92186ED6EC9B}" type="parTrans" cxnId="{8F8CBC3B-BB43-F144-8D3E-C9060BA12569}">
      <dgm:prSet/>
      <dgm:spPr/>
      <dgm:t>
        <a:bodyPr/>
        <a:lstStyle/>
        <a:p>
          <a:endParaRPr lang="en-GB"/>
        </a:p>
      </dgm:t>
    </dgm:pt>
    <dgm:pt modelId="{A432D128-3FCE-5742-AE0A-7971A3B41B42}" type="sibTrans" cxnId="{8F8CBC3B-BB43-F144-8D3E-C9060BA12569}">
      <dgm:prSet/>
      <dgm:spPr/>
      <dgm:t>
        <a:bodyPr/>
        <a:lstStyle/>
        <a:p>
          <a:endParaRPr lang="en-GB"/>
        </a:p>
      </dgm:t>
    </dgm:pt>
    <dgm:pt modelId="{B233D4E8-6A55-844F-A0C0-5A5F8A6E4ACA}">
      <dgm:prSet phldrT="[Tekst]"/>
      <dgm:spPr/>
      <dgm:t>
        <a:bodyPr/>
        <a:lstStyle/>
        <a:p>
          <a:r>
            <a:rPr lang="en-GB" dirty="0"/>
            <a:t>Dedicated for </a:t>
          </a:r>
          <a:r>
            <a:rPr lang="en-GB" b="1" dirty="0">
              <a:solidFill>
                <a:srgbClr val="00693C"/>
              </a:solidFill>
            </a:rPr>
            <a:t>IBM PC</a:t>
          </a:r>
        </a:p>
      </dgm:t>
    </dgm:pt>
    <dgm:pt modelId="{1DE2DCC2-F7C5-AC4A-AF00-DCF82A0DF345}" type="parTrans" cxnId="{F5148D92-79C7-1C47-83CF-8D0C7ABF963D}">
      <dgm:prSet/>
      <dgm:spPr/>
      <dgm:t>
        <a:bodyPr/>
        <a:lstStyle/>
        <a:p>
          <a:endParaRPr lang="en-GB"/>
        </a:p>
      </dgm:t>
    </dgm:pt>
    <dgm:pt modelId="{110F0932-CFEF-C044-A07C-9C8A39E8C2B1}" type="sibTrans" cxnId="{F5148D92-79C7-1C47-83CF-8D0C7ABF963D}">
      <dgm:prSet/>
      <dgm:spPr/>
      <dgm:t>
        <a:bodyPr/>
        <a:lstStyle/>
        <a:p>
          <a:endParaRPr lang="en-GB"/>
        </a:p>
      </dgm:t>
    </dgm:pt>
    <dgm:pt modelId="{BCE4D111-C848-C54A-B0DE-0824F0944DCB}">
      <dgm:prSet phldrT="[Tekst]"/>
      <dgm:spPr/>
      <dgm:t>
        <a:bodyPr/>
        <a:lstStyle/>
        <a:p>
          <a:r>
            <a:rPr lang="en-GB" dirty="0"/>
            <a:t>Intel </a:t>
          </a:r>
          <a:r>
            <a:rPr lang="en-GB" b="1" dirty="0">
              <a:solidFill>
                <a:srgbClr val="00693C"/>
              </a:solidFill>
            </a:rPr>
            <a:t>80x86</a:t>
          </a:r>
          <a:r>
            <a:rPr lang="en-GB" dirty="0">
              <a:solidFill>
                <a:srgbClr val="00693C"/>
              </a:solidFill>
            </a:rPr>
            <a:t> </a:t>
          </a:r>
          <a:r>
            <a:rPr lang="en-GB" dirty="0"/>
            <a:t>processor series</a:t>
          </a:r>
        </a:p>
      </dgm:t>
    </dgm:pt>
    <dgm:pt modelId="{01CE53C5-3A19-174D-B024-E30C9057A2CC}" type="parTrans" cxnId="{4CE94257-9290-084F-A456-898198D1D4D4}">
      <dgm:prSet/>
      <dgm:spPr/>
      <dgm:t>
        <a:bodyPr/>
        <a:lstStyle/>
        <a:p>
          <a:endParaRPr lang="en-GB"/>
        </a:p>
      </dgm:t>
    </dgm:pt>
    <dgm:pt modelId="{52E61B69-A91B-E245-88B7-A0054513046D}" type="sibTrans" cxnId="{4CE94257-9290-084F-A456-898198D1D4D4}">
      <dgm:prSet/>
      <dgm:spPr/>
      <dgm:t>
        <a:bodyPr/>
        <a:lstStyle/>
        <a:p>
          <a:endParaRPr lang="en-GB"/>
        </a:p>
      </dgm:t>
    </dgm:pt>
    <dgm:pt modelId="{602AC784-BDA1-7349-8735-8A70C138C982}" type="pres">
      <dgm:prSet presAssocID="{914BD50A-88E6-7F48-8B26-C233213E4FBB}" presName="linear" presStyleCnt="0">
        <dgm:presLayoutVars>
          <dgm:dir/>
          <dgm:resizeHandles val="exact"/>
        </dgm:presLayoutVars>
      </dgm:prSet>
      <dgm:spPr/>
    </dgm:pt>
    <dgm:pt modelId="{C6E18FD7-EC53-C94C-881C-04F99C889A80}" type="pres">
      <dgm:prSet presAssocID="{6D4480EB-CA33-204B-B990-141A55F121D6}" presName="comp" presStyleCnt="0"/>
      <dgm:spPr/>
    </dgm:pt>
    <dgm:pt modelId="{795A06DC-62F1-F149-9337-9D9CF078C27D}" type="pres">
      <dgm:prSet presAssocID="{6D4480EB-CA33-204B-B990-141A55F121D6}" presName="box" presStyleLbl="node1" presStyleIdx="0" presStyleCnt="2"/>
      <dgm:spPr/>
    </dgm:pt>
    <dgm:pt modelId="{2E239203-4FB7-2148-8BEB-3ADDC777655F}" type="pres">
      <dgm:prSet presAssocID="{6D4480EB-CA33-204B-B990-141A55F121D6}" presName="img" presStyleLbl="fgImgPlace1" presStyleIdx="0" presStyleCnt="2"/>
      <dgm:spPr>
        <a:blipFill rotWithShape="1">
          <a:blip xmlns:r="http://schemas.openxmlformats.org/officeDocument/2006/relationships" r:embed="rId1"/>
          <a:stretch>
            <a:fillRect/>
          </a:stretch>
        </a:blipFill>
      </dgm:spPr>
    </dgm:pt>
    <dgm:pt modelId="{F00915AC-CC92-8E40-A879-3251EB7B98B1}" type="pres">
      <dgm:prSet presAssocID="{6D4480EB-CA33-204B-B990-141A55F121D6}" presName="text" presStyleLbl="node1" presStyleIdx="0" presStyleCnt="2">
        <dgm:presLayoutVars>
          <dgm:bulletEnabled val="1"/>
        </dgm:presLayoutVars>
      </dgm:prSet>
      <dgm:spPr/>
    </dgm:pt>
    <dgm:pt modelId="{A0567FFE-185A-7B41-BDA0-937F2F084A7B}" type="pres">
      <dgm:prSet presAssocID="{369876CD-7C7D-1549-A015-05058D9188E4}" presName="spacer" presStyleCnt="0"/>
      <dgm:spPr/>
    </dgm:pt>
    <dgm:pt modelId="{CB81F2AC-7119-D142-8E1E-3C5CFB64D974}" type="pres">
      <dgm:prSet presAssocID="{AD322C36-D9D5-644C-9700-A4AE064ED150}" presName="comp" presStyleCnt="0"/>
      <dgm:spPr/>
    </dgm:pt>
    <dgm:pt modelId="{72D615D4-99AF-6F4E-992C-C17A59B316D0}" type="pres">
      <dgm:prSet presAssocID="{AD322C36-D9D5-644C-9700-A4AE064ED150}" presName="box" presStyleLbl="node1" presStyleIdx="1" presStyleCnt="2"/>
      <dgm:spPr/>
    </dgm:pt>
    <dgm:pt modelId="{717BE886-0AEA-184D-8588-C2E78B05D6A0}" type="pres">
      <dgm:prSet presAssocID="{AD322C36-D9D5-644C-9700-A4AE064ED150}" presName="img" presStyleLbl="fgImgPlace1" presStyleIdx="1" presStyleCnt="2"/>
      <dgm:spPr>
        <a:blipFill rotWithShape="1">
          <a:blip xmlns:r="http://schemas.openxmlformats.org/officeDocument/2006/relationships" r:embed="rId2"/>
          <a:stretch>
            <a:fillRect/>
          </a:stretch>
        </a:blipFill>
      </dgm:spPr>
    </dgm:pt>
    <dgm:pt modelId="{5E880623-BB24-CB4D-BD36-9A7E25BDB635}" type="pres">
      <dgm:prSet presAssocID="{AD322C36-D9D5-644C-9700-A4AE064ED150}" presName="text" presStyleLbl="node1" presStyleIdx="1" presStyleCnt="2">
        <dgm:presLayoutVars>
          <dgm:bulletEnabled val="1"/>
        </dgm:presLayoutVars>
      </dgm:prSet>
      <dgm:spPr/>
    </dgm:pt>
  </dgm:ptLst>
  <dgm:cxnLst>
    <dgm:cxn modelId="{80D5490B-6190-9946-B23C-5829969968B8}" type="presOf" srcId="{BB23578D-CE6D-124D-A24B-A5BF821D1AA1}" destId="{F00915AC-CC92-8E40-A879-3251EB7B98B1}" srcOrd="1" destOrd="2" presId="urn:microsoft.com/office/officeart/2005/8/layout/vList4"/>
    <dgm:cxn modelId="{61C5921D-5E2A-CD4E-B649-6B1A01C61E24}" type="presOf" srcId="{BB23578D-CE6D-124D-A24B-A5BF821D1AA1}" destId="{795A06DC-62F1-F149-9337-9D9CF078C27D}" srcOrd="0" destOrd="2" presId="urn:microsoft.com/office/officeart/2005/8/layout/vList4"/>
    <dgm:cxn modelId="{3D466229-7FBF-EA4F-9449-22EF3B3CE77E}" srcId="{914BD50A-88E6-7F48-8B26-C233213E4FBB}" destId="{6D4480EB-CA33-204B-B990-141A55F121D6}" srcOrd="0" destOrd="0" parTransId="{E1BFB0C5-5DAE-FB43-A3D8-3BF92C6C7CFD}" sibTransId="{369876CD-7C7D-1549-A015-05058D9188E4}"/>
    <dgm:cxn modelId="{8F8CBC3B-BB43-F144-8D3E-C9060BA12569}" srcId="{914BD50A-88E6-7F48-8B26-C233213E4FBB}" destId="{AD322C36-D9D5-644C-9700-A4AE064ED150}" srcOrd="1" destOrd="0" parTransId="{E3E85A58-D097-8C42-8E6C-92186ED6EC9B}" sibTransId="{A432D128-3FCE-5742-AE0A-7971A3B41B42}"/>
    <dgm:cxn modelId="{2C160F4C-E20E-F849-BCE0-127E8754D0F3}" type="presOf" srcId="{AD322C36-D9D5-644C-9700-A4AE064ED150}" destId="{5E880623-BB24-CB4D-BD36-9A7E25BDB635}" srcOrd="1" destOrd="0" presId="urn:microsoft.com/office/officeart/2005/8/layout/vList4"/>
    <dgm:cxn modelId="{4CE94257-9290-084F-A456-898198D1D4D4}" srcId="{AD322C36-D9D5-644C-9700-A4AE064ED150}" destId="{BCE4D111-C848-C54A-B0DE-0824F0944DCB}" srcOrd="1" destOrd="0" parTransId="{01CE53C5-3A19-174D-B024-E30C9057A2CC}" sibTransId="{52E61B69-A91B-E245-88B7-A0054513046D}"/>
    <dgm:cxn modelId="{4D24FB5C-3206-1442-A1D4-4AC17E460DED}" type="presOf" srcId="{6D4480EB-CA33-204B-B990-141A55F121D6}" destId="{F00915AC-CC92-8E40-A879-3251EB7B98B1}" srcOrd="1" destOrd="0" presId="urn:microsoft.com/office/officeart/2005/8/layout/vList4"/>
    <dgm:cxn modelId="{9B5AC777-B179-844C-A823-EB4E809DCAE7}" type="presOf" srcId="{6D4480EB-CA33-204B-B990-141A55F121D6}" destId="{795A06DC-62F1-F149-9337-9D9CF078C27D}" srcOrd="0" destOrd="0" presId="urn:microsoft.com/office/officeart/2005/8/layout/vList4"/>
    <dgm:cxn modelId="{24665078-63EE-514C-B698-2A157BC40F4A}" type="presOf" srcId="{409ADB35-F1C6-9348-9A9F-99F3729703DF}" destId="{F00915AC-CC92-8E40-A879-3251EB7B98B1}" srcOrd="1" destOrd="1" presId="urn:microsoft.com/office/officeart/2005/8/layout/vList4"/>
    <dgm:cxn modelId="{951CB283-0F5D-B64C-ABE6-B4F2FBA3882F}" type="presOf" srcId="{BCE4D111-C848-C54A-B0DE-0824F0944DCB}" destId="{5E880623-BB24-CB4D-BD36-9A7E25BDB635}" srcOrd="1" destOrd="2" presId="urn:microsoft.com/office/officeart/2005/8/layout/vList4"/>
    <dgm:cxn modelId="{C7A96A85-54FE-5842-A7BE-FA5C2CC6CAEC}" type="presOf" srcId="{BCE4D111-C848-C54A-B0DE-0824F0944DCB}" destId="{72D615D4-99AF-6F4E-992C-C17A59B316D0}" srcOrd="0" destOrd="2" presId="urn:microsoft.com/office/officeart/2005/8/layout/vList4"/>
    <dgm:cxn modelId="{F5148D92-79C7-1C47-83CF-8D0C7ABF963D}" srcId="{AD322C36-D9D5-644C-9700-A4AE064ED150}" destId="{B233D4E8-6A55-844F-A0C0-5A5F8A6E4ACA}" srcOrd="0" destOrd="0" parTransId="{1DE2DCC2-F7C5-AC4A-AF00-DCF82A0DF345}" sibTransId="{110F0932-CFEF-C044-A07C-9C8A39E8C2B1}"/>
    <dgm:cxn modelId="{78062296-8B46-2C48-87AC-93BC0D0ED6C3}" srcId="{6D4480EB-CA33-204B-B990-141A55F121D6}" destId="{409ADB35-F1C6-9348-9A9F-99F3729703DF}" srcOrd="0" destOrd="0" parTransId="{08C56ADA-BCA5-EF42-B48E-311D399331BC}" sibTransId="{F5BECA92-FB47-1C4F-86C3-203960B7DF9C}"/>
    <dgm:cxn modelId="{07D27DA7-6FEF-EB4E-B365-4FCA85DB3720}" type="presOf" srcId="{B233D4E8-6A55-844F-A0C0-5A5F8A6E4ACA}" destId="{5E880623-BB24-CB4D-BD36-9A7E25BDB635}" srcOrd="1" destOrd="1" presId="urn:microsoft.com/office/officeart/2005/8/layout/vList4"/>
    <dgm:cxn modelId="{C73FB8C9-9372-E948-B81A-DDC70B498894}" srcId="{6D4480EB-CA33-204B-B990-141A55F121D6}" destId="{BB23578D-CE6D-124D-A24B-A5BF821D1AA1}" srcOrd="1" destOrd="0" parTransId="{B8EB28A1-1CC5-CB4E-8043-EF9A88084BDF}" sibTransId="{4C6FCF0B-3ABD-B843-8428-111F0198AE69}"/>
    <dgm:cxn modelId="{5B2E39DC-D44B-A244-B366-6F5D154AD5AB}" type="presOf" srcId="{409ADB35-F1C6-9348-9A9F-99F3729703DF}" destId="{795A06DC-62F1-F149-9337-9D9CF078C27D}" srcOrd="0" destOrd="1" presId="urn:microsoft.com/office/officeart/2005/8/layout/vList4"/>
    <dgm:cxn modelId="{3896AAE3-92C5-984A-9DC6-E601002D3D61}" type="presOf" srcId="{914BD50A-88E6-7F48-8B26-C233213E4FBB}" destId="{602AC784-BDA1-7349-8735-8A70C138C982}" srcOrd="0" destOrd="0" presId="urn:microsoft.com/office/officeart/2005/8/layout/vList4"/>
    <dgm:cxn modelId="{6410BFE6-5687-B043-9A9E-AF412DCFA0EE}" type="presOf" srcId="{AD322C36-D9D5-644C-9700-A4AE064ED150}" destId="{72D615D4-99AF-6F4E-992C-C17A59B316D0}" srcOrd="0" destOrd="0" presId="urn:microsoft.com/office/officeart/2005/8/layout/vList4"/>
    <dgm:cxn modelId="{D3D5ABF0-9E00-DE45-9316-38EA61A65EB8}" type="presOf" srcId="{B233D4E8-6A55-844F-A0C0-5A5F8A6E4ACA}" destId="{72D615D4-99AF-6F4E-992C-C17A59B316D0}" srcOrd="0" destOrd="1" presId="urn:microsoft.com/office/officeart/2005/8/layout/vList4"/>
    <dgm:cxn modelId="{997FFA89-137F-2C46-A897-582A3558BA73}" type="presParOf" srcId="{602AC784-BDA1-7349-8735-8A70C138C982}" destId="{C6E18FD7-EC53-C94C-881C-04F99C889A80}" srcOrd="0" destOrd="0" presId="urn:microsoft.com/office/officeart/2005/8/layout/vList4"/>
    <dgm:cxn modelId="{7B0D442A-DF29-664F-9593-5518BA21BD07}" type="presParOf" srcId="{C6E18FD7-EC53-C94C-881C-04F99C889A80}" destId="{795A06DC-62F1-F149-9337-9D9CF078C27D}" srcOrd="0" destOrd="0" presId="urn:microsoft.com/office/officeart/2005/8/layout/vList4"/>
    <dgm:cxn modelId="{4483F50D-9981-6A42-8BEE-BAF81A16E2A4}" type="presParOf" srcId="{C6E18FD7-EC53-C94C-881C-04F99C889A80}" destId="{2E239203-4FB7-2148-8BEB-3ADDC777655F}" srcOrd="1" destOrd="0" presId="urn:microsoft.com/office/officeart/2005/8/layout/vList4"/>
    <dgm:cxn modelId="{ADC1584C-F707-B145-9F42-3D5F9F86AAC9}" type="presParOf" srcId="{C6E18FD7-EC53-C94C-881C-04F99C889A80}" destId="{F00915AC-CC92-8E40-A879-3251EB7B98B1}" srcOrd="2" destOrd="0" presId="urn:microsoft.com/office/officeart/2005/8/layout/vList4"/>
    <dgm:cxn modelId="{66F4574F-5690-8244-B226-07067B9D049F}" type="presParOf" srcId="{602AC784-BDA1-7349-8735-8A70C138C982}" destId="{A0567FFE-185A-7B41-BDA0-937F2F084A7B}" srcOrd="1" destOrd="0" presId="urn:microsoft.com/office/officeart/2005/8/layout/vList4"/>
    <dgm:cxn modelId="{F29BE494-E266-734D-8885-752365255E1B}" type="presParOf" srcId="{602AC784-BDA1-7349-8735-8A70C138C982}" destId="{CB81F2AC-7119-D142-8E1E-3C5CFB64D974}" srcOrd="2" destOrd="0" presId="urn:microsoft.com/office/officeart/2005/8/layout/vList4"/>
    <dgm:cxn modelId="{31B98ECF-C33A-024B-B49A-B96FCAE1B5B7}" type="presParOf" srcId="{CB81F2AC-7119-D142-8E1E-3C5CFB64D974}" destId="{72D615D4-99AF-6F4E-992C-C17A59B316D0}" srcOrd="0" destOrd="0" presId="urn:microsoft.com/office/officeart/2005/8/layout/vList4"/>
    <dgm:cxn modelId="{8DCD5DA8-FCEF-EB41-B041-1EC856F53B44}" type="presParOf" srcId="{CB81F2AC-7119-D142-8E1E-3C5CFB64D974}" destId="{717BE886-0AEA-184D-8588-C2E78B05D6A0}" srcOrd="1" destOrd="0" presId="urn:microsoft.com/office/officeart/2005/8/layout/vList4"/>
    <dgm:cxn modelId="{E24A6705-1BB0-E345-8EB2-FF141522BDB4}" type="presParOf" srcId="{CB81F2AC-7119-D142-8E1E-3C5CFB64D974}" destId="{5E880623-BB24-CB4D-BD36-9A7E25BDB635}" srcOrd="2" destOrd="0" presId="urn:microsoft.com/office/officeart/2005/8/layout/vList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5A06DC-62F1-F149-9337-9D9CF078C27D}">
      <dsp:nvSpPr>
        <dsp:cNvPr id="0" name=""/>
        <dsp:cNvSpPr/>
      </dsp:nvSpPr>
      <dsp:spPr>
        <a:xfrm>
          <a:off x="0" y="0"/>
          <a:ext cx="3824288" cy="1961217"/>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b="1" kern="1200" dirty="0">
              <a:solidFill>
                <a:srgbClr val="00693C"/>
              </a:solidFill>
            </a:rPr>
            <a:t>IFF</a:t>
          </a:r>
          <a:r>
            <a:rPr lang="en-GB" sz="2400" b="0" kern="1200" dirty="0"/>
            <a:t>:</a:t>
          </a:r>
          <a:endParaRPr lang="en-GB" sz="2400" b="1" kern="1200" dirty="0"/>
        </a:p>
        <a:p>
          <a:pPr marL="171450" lvl="1" indent="-171450" algn="l" defTabSz="844550">
            <a:lnSpc>
              <a:spcPct val="90000"/>
            </a:lnSpc>
            <a:spcBef>
              <a:spcPct val="0"/>
            </a:spcBef>
            <a:spcAft>
              <a:spcPct val="15000"/>
            </a:spcAft>
            <a:buChar char="•"/>
          </a:pPr>
          <a:r>
            <a:rPr lang="en-GB" sz="1900" kern="1200" dirty="0"/>
            <a:t>Dedicated for </a:t>
          </a:r>
          <a:r>
            <a:rPr lang="en-GB" sz="1900" b="1" kern="1200" dirty="0">
              <a:solidFill>
                <a:srgbClr val="00693C"/>
              </a:solidFill>
            </a:rPr>
            <a:t>Commodore/Amiga</a:t>
          </a:r>
        </a:p>
        <a:p>
          <a:pPr marL="171450" lvl="1" indent="-171450" algn="l" defTabSz="844550">
            <a:lnSpc>
              <a:spcPct val="90000"/>
            </a:lnSpc>
            <a:spcBef>
              <a:spcPct val="0"/>
            </a:spcBef>
            <a:spcAft>
              <a:spcPct val="15000"/>
            </a:spcAft>
            <a:buChar char="•"/>
          </a:pPr>
          <a:r>
            <a:rPr lang="en-GB" sz="1900" kern="1200" dirty="0"/>
            <a:t>Motorola </a:t>
          </a:r>
          <a:r>
            <a:rPr lang="en-GB" sz="1900" b="1" kern="1200" dirty="0">
              <a:solidFill>
                <a:srgbClr val="00693C"/>
              </a:solidFill>
            </a:rPr>
            <a:t>680x0</a:t>
          </a:r>
          <a:r>
            <a:rPr lang="en-GB" sz="1900" kern="1200" dirty="0">
              <a:solidFill>
                <a:srgbClr val="00693C"/>
              </a:solidFill>
            </a:rPr>
            <a:t> </a:t>
          </a:r>
          <a:r>
            <a:rPr lang="en-GB" sz="1900" kern="1200" dirty="0"/>
            <a:t>processor series</a:t>
          </a:r>
        </a:p>
      </dsp:txBody>
      <dsp:txXfrm>
        <a:off x="960979" y="0"/>
        <a:ext cx="2863308" cy="1961217"/>
      </dsp:txXfrm>
    </dsp:sp>
    <dsp:sp modelId="{2E239203-4FB7-2148-8BEB-3ADDC777655F}">
      <dsp:nvSpPr>
        <dsp:cNvPr id="0" name=""/>
        <dsp:cNvSpPr/>
      </dsp:nvSpPr>
      <dsp:spPr>
        <a:xfrm>
          <a:off x="196121" y="196121"/>
          <a:ext cx="764857" cy="1568973"/>
        </a:xfrm>
        <a:prstGeom prst="roundRect">
          <a:avLst>
            <a:gd name="adj" fmla="val 10000"/>
          </a:avLst>
        </a:prstGeom>
        <a:blipFill rotWithShape="1">
          <a:blip xmlns:r="http://schemas.openxmlformats.org/officeDocument/2006/relationships" r:embed="rId1"/>
          <a:stretch>
            <a:fillRect/>
          </a:stretch>
        </a:blip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2D615D4-99AF-6F4E-992C-C17A59B316D0}">
      <dsp:nvSpPr>
        <dsp:cNvPr id="0" name=""/>
        <dsp:cNvSpPr/>
      </dsp:nvSpPr>
      <dsp:spPr>
        <a:xfrm>
          <a:off x="0" y="2157338"/>
          <a:ext cx="3824288" cy="1961217"/>
        </a:xfrm>
        <a:prstGeom prst="roundRect">
          <a:avLst>
            <a:gd name="adj" fmla="val 10000"/>
          </a:avLst>
        </a:prstGeom>
        <a:solidFill>
          <a:schemeClr val="lt1">
            <a:hueOff val="0"/>
            <a:satOff val="0"/>
            <a:lumOff val="0"/>
            <a:alphaOff val="0"/>
          </a:schemeClr>
        </a:solid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GB" sz="2400" b="1" kern="1200" dirty="0">
              <a:solidFill>
                <a:srgbClr val="00693C"/>
              </a:solidFill>
            </a:rPr>
            <a:t>RIFF</a:t>
          </a:r>
          <a:r>
            <a:rPr lang="en-GB" sz="2400" b="0" kern="1200" dirty="0"/>
            <a:t>:</a:t>
          </a:r>
          <a:endParaRPr lang="en-GB" sz="2400" b="1" kern="1200" dirty="0"/>
        </a:p>
        <a:p>
          <a:pPr marL="171450" lvl="1" indent="-171450" algn="l" defTabSz="844550">
            <a:lnSpc>
              <a:spcPct val="90000"/>
            </a:lnSpc>
            <a:spcBef>
              <a:spcPct val="0"/>
            </a:spcBef>
            <a:spcAft>
              <a:spcPct val="15000"/>
            </a:spcAft>
            <a:buChar char="•"/>
          </a:pPr>
          <a:r>
            <a:rPr lang="en-GB" sz="1900" kern="1200" dirty="0"/>
            <a:t>Dedicated for </a:t>
          </a:r>
          <a:r>
            <a:rPr lang="en-GB" sz="1900" b="1" kern="1200" dirty="0">
              <a:solidFill>
                <a:srgbClr val="00693C"/>
              </a:solidFill>
            </a:rPr>
            <a:t>IBM PC</a:t>
          </a:r>
        </a:p>
        <a:p>
          <a:pPr marL="171450" lvl="1" indent="-171450" algn="l" defTabSz="844550">
            <a:lnSpc>
              <a:spcPct val="90000"/>
            </a:lnSpc>
            <a:spcBef>
              <a:spcPct val="0"/>
            </a:spcBef>
            <a:spcAft>
              <a:spcPct val="15000"/>
            </a:spcAft>
            <a:buChar char="•"/>
          </a:pPr>
          <a:r>
            <a:rPr lang="en-GB" sz="1900" kern="1200" dirty="0"/>
            <a:t>Intel </a:t>
          </a:r>
          <a:r>
            <a:rPr lang="en-GB" sz="1900" b="1" kern="1200" dirty="0">
              <a:solidFill>
                <a:srgbClr val="00693C"/>
              </a:solidFill>
            </a:rPr>
            <a:t>80x86</a:t>
          </a:r>
          <a:r>
            <a:rPr lang="en-GB" sz="1900" kern="1200" dirty="0">
              <a:solidFill>
                <a:srgbClr val="00693C"/>
              </a:solidFill>
            </a:rPr>
            <a:t> </a:t>
          </a:r>
          <a:r>
            <a:rPr lang="en-GB" sz="1900" kern="1200" dirty="0"/>
            <a:t>processor series</a:t>
          </a:r>
        </a:p>
      </dsp:txBody>
      <dsp:txXfrm>
        <a:off x="960979" y="2157338"/>
        <a:ext cx="2863308" cy="1961217"/>
      </dsp:txXfrm>
    </dsp:sp>
    <dsp:sp modelId="{717BE886-0AEA-184D-8588-C2E78B05D6A0}">
      <dsp:nvSpPr>
        <dsp:cNvPr id="0" name=""/>
        <dsp:cNvSpPr/>
      </dsp:nvSpPr>
      <dsp:spPr>
        <a:xfrm>
          <a:off x="196121" y="2353460"/>
          <a:ext cx="764857" cy="1568973"/>
        </a:xfrm>
        <a:prstGeom prst="roundRect">
          <a:avLst>
            <a:gd name="adj" fmla="val 10000"/>
          </a:avLst>
        </a:prstGeom>
        <a:blipFill rotWithShape="1">
          <a:blip xmlns:r="http://schemas.openxmlformats.org/officeDocument/2006/relationships" r:embed="rId2"/>
          <a:stretch>
            <a:fillRect/>
          </a:stretch>
        </a:blipFill>
        <a:ln w="12700" cap="flat" cmpd="sng" algn="ctr">
          <a:solidFill>
            <a:schemeClr val="dk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4">
  <dgm:title val=""/>
  <dgm:desc val=""/>
  <dgm:catLst>
    <dgm:cat type="list" pri="13000"/>
    <dgm:cat type="picture" pri="26000"/>
    <dgm:cat type="pictureconvert" pri="26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resizeHandles val="exact"/>
    </dgm:varLst>
    <dgm:alg type="lin">
      <dgm:param type="linDir" val="fromT"/>
      <dgm:param type="vertAlign" val="t"/>
    </dgm:alg>
    <dgm:shape xmlns:r="http://schemas.openxmlformats.org/officeDocument/2006/relationships" r:blip="">
      <dgm:adjLst/>
    </dgm:shape>
    <dgm:presOf/>
    <dgm:constrLst>
      <dgm:constr type="w" for="ch" forName="comp" refType="w"/>
      <dgm:constr type="h" for="ch" forName="comp" refType="h"/>
      <dgm:constr type="h" for="ch" forName="spacer" refType="h" refFor="ch" refForName="comp" op="equ" fact="0.1"/>
      <dgm:constr type="primFontSz" for="des" forName="text" op="equ" val="65"/>
    </dgm:constrLst>
    <dgm:ruleLst/>
    <dgm:forEach name="Name0" axis="ch" ptType="node">
      <dgm:layoutNode name="comp" styleLbl="node1">
        <dgm:alg type="composite"/>
        <dgm:shape xmlns:r="http://schemas.openxmlformats.org/officeDocument/2006/relationships" r:blip="">
          <dgm:adjLst/>
        </dgm:shape>
        <dgm:presOf/>
        <dgm:choose name="Name1">
          <dgm:if name="Name2" func="var" arg="dir" op="equ" val="norm">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l" for="ch" forName="img" refType="h" refFor="ch" refForName="box" fact="0.1"/>
              <dgm:constr type="h" for="ch" forName="text" refType="h"/>
              <dgm:constr type="l" for="ch" forName="text" refType="r" refFor="ch" refForName="img"/>
              <dgm:constr type="r" for="ch" forName="text" refType="w"/>
            </dgm:constrLst>
          </dgm:if>
          <dgm:else name="Name3">
            <dgm:constrLst>
              <dgm:constr type="h" for="ch" forName="box" refType="h"/>
              <dgm:constr type="w" for="ch" forName="box" refType="w"/>
              <dgm:constr type="w" for="ch" forName="img" refType="w" refFor="ch" refForName="box" fact="0.2"/>
              <dgm:constr type="h" for="ch" forName="img" refType="h" refFor="ch" refForName="box" fact="0.8"/>
              <dgm:constr type="t" for="ch" forName="img" refType="h" refFor="ch" refForName="box" fact="0.1"/>
              <dgm:constr type="r" for="ch" forName="img" refType="w" refFor="ch" refForName="box"/>
              <dgm:constr type="rOff" for="ch" forName="img" refType="h" refFor="ch" refForName="box" fact="-0.1"/>
              <dgm:constr type="h" for="ch" forName="text" refType="h"/>
              <dgm:constr type="r" for="ch" forName="text" refType="l" refFor="ch" refForName="img"/>
              <dgm:constr type="l" for="ch" forName="text"/>
            </dgm:constrLst>
          </dgm:else>
        </dgm:choose>
        <dgm:ruleLst/>
        <dgm:layoutNode name="box" styleLbl="node1">
          <dgm:alg type="sp"/>
          <dgm:shape xmlns:r="http://schemas.openxmlformats.org/officeDocument/2006/relationships" type="roundRect" r:blip="">
            <dgm:adjLst>
              <dgm:adj idx="1" val="0.1"/>
            </dgm:adjLst>
          </dgm:shape>
          <dgm:presOf axis="desOrSelf" ptType="node"/>
          <dgm:constrLst/>
          <dgm:ruleLst/>
        </dgm:layoutNode>
        <dgm:layoutNode name="img" styleLbl="fgImgPlace1">
          <dgm:alg type="sp"/>
          <dgm:shape xmlns:r="http://schemas.openxmlformats.org/officeDocument/2006/relationships" type="roundRect" r:blip="" blipPhldr="1">
            <dgm:adjLst>
              <dgm:adj idx="1" val="0.1"/>
            </dgm:adjLst>
          </dgm:shape>
          <dgm:presOf/>
          <dgm:constrLst/>
          <dgm:ruleLst/>
        </dgm:layoutNode>
        <dgm:layoutNode name="text">
          <dgm:varLst>
            <dgm:bulletEnabled val="1"/>
          </dgm:varLst>
          <dgm:alg type="tx">
            <dgm:param type="parTxLTRAlign" val="l"/>
            <dgm:param type="parTxRTLAlign" val="r"/>
          </dgm:alg>
          <dgm:shape xmlns:r="http://schemas.openxmlformats.org/officeDocument/2006/relationships" type="rect" r:blip="" hideGeom="1">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name="Name4" axis="followSib" ptType="sibTrans" cnt="1">
        <dgm:layoutNode name="spacer">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ymbol zastępczy daty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CA5228C-6B88-B641-B75E-CE65A21D3A44}" type="datetimeFigureOut">
              <a:rPr lang="en-GB" smtClean="0"/>
              <a:t>07/04/2025</a:t>
            </a:fld>
            <a:endParaRPr lang="en-GB"/>
          </a:p>
        </p:txBody>
      </p:sp>
      <p:sp>
        <p:nvSpPr>
          <p:cNvPr id="4" name="Symbol zastępczy stopki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ymbol zastępczy numeru slajdu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A97DF15-918F-4848-9927-7B1FD373BA78}" type="slidenum">
              <a:rPr lang="en-GB" smtClean="0"/>
              <a:t>‹#›</a:t>
            </a:fld>
            <a:endParaRPr lang="en-GB"/>
          </a:p>
        </p:txBody>
      </p:sp>
    </p:spTree>
    <p:extLst>
      <p:ext uri="{BB962C8B-B14F-4D97-AF65-F5344CB8AC3E}">
        <p14:creationId xmlns:p14="http://schemas.microsoft.com/office/powerpoint/2010/main" val="111532696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3.tiff>
</file>

<file path=ppt/media/image14.tiff>
</file>

<file path=ppt/media/image15.tiff>
</file>

<file path=ppt/media/image16.tiff>
</file>

<file path=ppt/media/image17.tiff>
</file>

<file path=ppt/media/image18.tiff>
</file>

<file path=ppt/media/image19.png>
</file>

<file path=ppt/media/image2.jpeg>
</file>

<file path=ppt/media/image20.tiff>
</file>

<file path=ppt/media/image21.tiff>
</file>

<file path=ppt/media/image22.tiff>
</file>

<file path=ppt/media/image3.jpeg>
</file>

<file path=ppt/media/image4.jpeg>
</file>

<file path=ppt/media/image5.jpeg>
</file>

<file path=ppt/media/image6.jpeg>
</file>

<file path=ppt/media/image7.tiff>
</file>

<file path=ppt/media/image8.jpeg>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2" name="Shape 92"/>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93" name="Shape 93"/>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472433022"/>
      </p:ext>
    </p:extLst>
  </p:cSld>
  <p:clrMap bg1="lt1" tx1="dk1" bg2="lt2" tx2="dk2" accent1="accent1" accent2="accent2" accent3="accent3" accent4="accent4" accent5="accent5" accent6="accent6" hlink="hlink" folHlink="folHlink"/>
  <p:notesStyle>
    <a:lvl1pPr defTabSz="457200">
      <a:lnSpc>
        <a:spcPct val="125000"/>
      </a:lnSpc>
      <a:defRPr sz="2400">
        <a:latin typeface="+mn-lt"/>
        <a:ea typeface="+mn-ea"/>
        <a:cs typeface="+mn-cs"/>
        <a:sym typeface="Avenir Book"/>
      </a:defRPr>
    </a:lvl1pPr>
    <a:lvl2pPr indent="228600" defTabSz="457200">
      <a:lnSpc>
        <a:spcPct val="125000"/>
      </a:lnSpc>
      <a:defRPr sz="2400">
        <a:latin typeface="+mn-lt"/>
        <a:ea typeface="+mn-ea"/>
        <a:cs typeface="+mn-cs"/>
        <a:sym typeface="Avenir Book"/>
      </a:defRPr>
    </a:lvl2pPr>
    <a:lvl3pPr indent="457200" defTabSz="457200">
      <a:lnSpc>
        <a:spcPct val="125000"/>
      </a:lnSpc>
      <a:defRPr sz="2400">
        <a:latin typeface="+mn-lt"/>
        <a:ea typeface="+mn-ea"/>
        <a:cs typeface="+mn-cs"/>
        <a:sym typeface="Avenir Book"/>
      </a:defRPr>
    </a:lvl3pPr>
    <a:lvl4pPr indent="685800" defTabSz="457200">
      <a:lnSpc>
        <a:spcPct val="125000"/>
      </a:lnSpc>
      <a:defRPr sz="2400">
        <a:latin typeface="+mn-lt"/>
        <a:ea typeface="+mn-ea"/>
        <a:cs typeface="+mn-cs"/>
        <a:sym typeface="Avenir Book"/>
      </a:defRPr>
    </a:lvl4pPr>
    <a:lvl5pPr indent="914400" defTabSz="457200">
      <a:lnSpc>
        <a:spcPct val="125000"/>
      </a:lnSpc>
      <a:defRPr sz="2400">
        <a:latin typeface="+mn-lt"/>
        <a:ea typeface="+mn-ea"/>
        <a:cs typeface="+mn-cs"/>
        <a:sym typeface="Avenir Book"/>
      </a:defRPr>
    </a:lvl5pPr>
    <a:lvl6pPr indent="1143000" defTabSz="457200">
      <a:lnSpc>
        <a:spcPct val="125000"/>
      </a:lnSpc>
      <a:defRPr sz="2400">
        <a:latin typeface="+mn-lt"/>
        <a:ea typeface="+mn-ea"/>
        <a:cs typeface="+mn-cs"/>
        <a:sym typeface="Avenir Book"/>
      </a:defRPr>
    </a:lvl6pPr>
    <a:lvl7pPr indent="1371600" defTabSz="457200">
      <a:lnSpc>
        <a:spcPct val="125000"/>
      </a:lnSpc>
      <a:defRPr sz="2400">
        <a:latin typeface="+mn-lt"/>
        <a:ea typeface="+mn-ea"/>
        <a:cs typeface="+mn-cs"/>
        <a:sym typeface="Avenir Book"/>
      </a:defRPr>
    </a:lvl7pPr>
    <a:lvl8pPr indent="1600200" defTabSz="457200">
      <a:lnSpc>
        <a:spcPct val="125000"/>
      </a:lnSpc>
      <a:defRPr sz="2400">
        <a:latin typeface="+mn-lt"/>
        <a:ea typeface="+mn-ea"/>
        <a:cs typeface="+mn-cs"/>
        <a:sym typeface="Avenir Book"/>
      </a:defRPr>
    </a:lvl8pPr>
    <a:lvl9pPr indent="1828800" defTabSz="457200">
      <a:lnSpc>
        <a:spcPct val="125000"/>
      </a:lnSpc>
      <a:defRPr sz="2400">
        <a:latin typeface="+mn-lt"/>
        <a:ea typeface="+mn-ea"/>
        <a:cs typeface="+mn-cs"/>
        <a:sym typeface="Avenir Book"/>
      </a:defRPr>
    </a:lvl9pPr>
  </p:notesStyle>
</p:notesMaster>
</file>

<file path=ppt/notesSlides/_rels/notesSlide1.xml.rels><?xml version="1.0" encoding="UTF-8" standalone="yes"?>
<Relationships xmlns="http://schemas.openxmlformats.org/package/2006/relationships"><Relationship Id="rId8" Type="http://schemas.openxmlformats.org/officeDocument/2006/relationships/hyperlink" Target="https://en.wikipedia.org/wiki/Matroska" TargetMode="External"/><Relationship Id="rId13" Type="http://schemas.openxmlformats.org/officeDocument/2006/relationships/hyperlink" Target="https://en.wikipedia.org/wiki/Interchange_File_Format" TargetMode="External"/><Relationship Id="rId3" Type="http://schemas.openxmlformats.org/officeDocument/2006/relationships/hyperlink" Target="https://en.wikipedia.org/wiki/File_format" TargetMode="External"/><Relationship Id="rId7" Type="http://schemas.openxmlformats.org/officeDocument/2006/relationships/hyperlink" Target="https://en.wikipedia.org/wiki/ZIP_(file_format)" TargetMode="External"/><Relationship Id="rId12" Type="http://schemas.openxmlformats.org/officeDocument/2006/relationships/hyperlink" Target="https://en.wikipedia.org/wiki/Distinguished_Encoding_Rules" TargetMode="External"/><Relationship Id="rId2" Type="http://schemas.openxmlformats.org/officeDocument/2006/relationships/slide" Target="../slides/slide2.xml"/><Relationship Id="rId1" Type="http://schemas.openxmlformats.org/officeDocument/2006/relationships/notesMaster" Target="../notesMasters/notesMaster1.xml"/><Relationship Id="rId6" Type="http://schemas.openxmlformats.org/officeDocument/2006/relationships/hyperlink" Target="https://en.wikipedia.org/wiki/Archive_file" TargetMode="External"/><Relationship Id="rId11" Type="http://schemas.openxmlformats.org/officeDocument/2006/relationships/hyperlink" Target="https://en.wikipedia.org/wiki/Cross-platform" TargetMode="External"/><Relationship Id="rId5" Type="http://schemas.openxmlformats.org/officeDocument/2006/relationships/hyperlink" Target="https://en.wikipedia.org/wiki/Metadata" TargetMode="External"/><Relationship Id="rId10" Type="http://schemas.openxmlformats.org/officeDocument/2006/relationships/hyperlink" Target="https://en.wikipedia.org/wiki/Audio_Video_Interleave" TargetMode="External"/><Relationship Id="rId4" Type="http://schemas.openxmlformats.org/officeDocument/2006/relationships/hyperlink" Target="https://en.wikipedia.org/wiki/Computer_file" TargetMode="External"/><Relationship Id="rId9" Type="http://schemas.openxmlformats.org/officeDocument/2006/relationships/hyperlink" Target="https://en.wikipedia.org/wiki/MPEG-4_Part_14" TargetMode="Externa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en.wikipedia.org/wiki/Interchange_File_Format" TargetMode="External"/><Relationship Id="rId13" Type="http://schemas.openxmlformats.org/officeDocument/2006/relationships/hyperlink" Target="https://en.wikipedia.org/wiki/Lossy" TargetMode="External"/><Relationship Id="rId3" Type="http://schemas.openxmlformats.org/officeDocument/2006/relationships/hyperlink" Target="https://en.wikipedia.org/wiki/Audio_file_format" TargetMode="External"/><Relationship Id="rId7" Type="http://schemas.openxmlformats.org/officeDocument/2006/relationships/hyperlink" Target="https://en.wikipedia.org/wiki/Electronic_Arts" TargetMode="External"/><Relationship Id="rId12" Type="http://schemas.openxmlformats.org/officeDocument/2006/relationships/hyperlink" Target="https://en.wikipedia.org/wiki/Pulse-code_modulation" TargetMode="External"/><Relationship Id="rId2" Type="http://schemas.openxmlformats.org/officeDocument/2006/relationships/slide" Target="../slides/slide12.xml"/><Relationship Id="rId16" Type="http://schemas.openxmlformats.org/officeDocument/2006/relationships/hyperlink" Target="https://en.wikipedia.org/wiki/Little-endian" TargetMode="External"/><Relationship Id="rId1" Type="http://schemas.openxmlformats.org/officeDocument/2006/relationships/notesMaster" Target="../notesMasters/notesMaster1.xml"/><Relationship Id="rId6" Type="http://schemas.openxmlformats.org/officeDocument/2006/relationships/hyperlink" Target="https://en.wikipedia.org/wiki/Apple_Inc." TargetMode="External"/><Relationship Id="rId11" Type="http://schemas.openxmlformats.org/officeDocument/2006/relationships/hyperlink" Target="https://en.wikipedia.org/wiki/Digital_audio" TargetMode="External"/><Relationship Id="rId5" Type="http://schemas.openxmlformats.org/officeDocument/2006/relationships/hyperlink" Target="https://en.wikipedia.org/wiki/Personal_computer" TargetMode="External"/><Relationship Id="rId15" Type="http://schemas.openxmlformats.org/officeDocument/2006/relationships/hyperlink" Target="https://en.wikipedia.org/wiki/Mac_OS_X" TargetMode="External"/><Relationship Id="rId10" Type="http://schemas.openxmlformats.org/officeDocument/2006/relationships/hyperlink" Target="https://en.wikipedia.org/wiki/Macintosh" TargetMode="External"/><Relationship Id="rId4" Type="http://schemas.openxmlformats.org/officeDocument/2006/relationships/hyperlink" Target="https://en.wikipedia.org/wiki/Sound" TargetMode="External"/><Relationship Id="rId9" Type="http://schemas.openxmlformats.org/officeDocument/2006/relationships/hyperlink" Target="https://en.wikipedia.org/wiki/Amiga" TargetMode="External"/><Relationship Id="rId14" Type="http://schemas.openxmlformats.org/officeDocument/2006/relationships/hyperlink" Target="https://en.wikipedia.org/wiki/MP3"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en.wikipedia.org/wiki/Image_file_format" TargetMode="External"/><Relationship Id="rId7" Type="http://schemas.openxmlformats.org/officeDocument/2006/relationships/hyperlink" Target="https://en.wikipedia.org/wiki/Color_space"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en.wikipedia.org/wiki/JPEG_Interchange_Format" TargetMode="External"/><Relationship Id="rId5" Type="http://schemas.openxmlformats.org/officeDocument/2006/relationships/hyperlink" Target="https://en.wikipedia.org/wiki/JPEG" TargetMode="External"/><Relationship Id="rId4" Type="http://schemas.openxmlformats.org/officeDocument/2006/relationships/hyperlink" Target="https://en.wikipedia.org/wiki/Digital_container_format" TargetMode="External"/></Relationships>
</file>

<file path=ppt/notesSlides/_rels/notesSlide12.xml.rels><?xml version="1.0" encoding="UTF-8" standalone="yes"?>
<Relationships xmlns="http://schemas.openxmlformats.org/package/2006/relationships"><Relationship Id="rId8" Type="http://schemas.openxmlformats.org/officeDocument/2006/relationships/hyperlink" Target="https://en.wikipedia.org/wiki/Optical_character_recognition" TargetMode="External"/><Relationship Id="rId3" Type="http://schemas.openxmlformats.org/officeDocument/2006/relationships/hyperlink" Target="https://en.wikipedia.org/wiki/Computer_file_format" TargetMode="External"/><Relationship Id="rId7" Type="http://schemas.openxmlformats.org/officeDocument/2006/relationships/hyperlink" Target="https://en.wikipedia.org/wiki/Word_processor" TargetMode="External"/><Relationship Id="rId2" Type="http://schemas.openxmlformats.org/officeDocument/2006/relationships/slide" Target="../slides/slide14.xml"/><Relationship Id="rId1" Type="http://schemas.openxmlformats.org/officeDocument/2006/relationships/notesMaster" Target="../notesMasters/notesMaster1.xml"/><Relationship Id="rId6" Type="http://schemas.openxmlformats.org/officeDocument/2006/relationships/hyperlink" Target="https://en.wikipedia.org/wiki/FAX" TargetMode="External"/><Relationship Id="rId11" Type="http://schemas.openxmlformats.org/officeDocument/2006/relationships/hyperlink" Target="https://en.wikipedia.org/wiki/Adobe_Systems" TargetMode="External"/><Relationship Id="rId5" Type="http://schemas.openxmlformats.org/officeDocument/2006/relationships/hyperlink" Target="https://en.wikipedia.org/wiki/Image_scanner" TargetMode="External"/><Relationship Id="rId10" Type="http://schemas.openxmlformats.org/officeDocument/2006/relationships/hyperlink" Target="https://en.wikipedia.org/wiki/Aldus_Corporation" TargetMode="External"/><Relationship Id="rId4" Type="http://schemas.openxmlformats.org/officeDocument/2006/relationships/hyperlink" Target="https://en.wikipedia.org/wiki/Raster_graphics" TargetMode="External"/><Relationship Id="rId9" Type="http://schemas.openxmlformats.org/officeDocument/2006/relationships/hyperlink" Target="https://en.wikipedia.org/wiki/Desktop_publishing" TargetMode="External"/></Relationships>
</file>

<file path=ppt/notesSlides/_rels/notesSlide13.xml.rels><?xml version="1.0" encoding="UTF-8" standalone="yes"?>
<Relationships xmlns="http://schemas.openxmlformats.org/package/2006/relationships"><Relationship Id="rId8" Type="http://schemas.openxmlformats.org/officeDocument/2006/relationships/hyperlink" Target="https://en.wikipedia.org/wiki/DVD-Video" TargetMode="External"/><Relationship Id="rId13" Type="http://schemas.openxmlformats.org/officeDocument/2006/relationships/hyperlink" Target="https://en.wikipedia.org/wiki/Frame_rate" TargetMode="External"/><Relationship Id="rId3" Type="http://schemas.openxmlformats.org/officeDocument/2006/relationships/hyperlink" Target="https://en.wikipedia.org/wiki/Filename_extension" TargetMode="External"/><Relationship Id="rId7" Type="http://schemas.openxmlformats.org/officeDocument/2006/relationships/hyperlink" Target="https://en.wikipedia.org/wiki/Computer_file" TargetMode="External"/><Relationship Id="rId12" Type="http://schemas.openxmlformats.org/officeDocument/2006/relationships/hyperlink" Target="https://en.wikipedia.org/wiki/Metadata" TargetMode="External"/><Relationship Id="rId2" Type="http://schemas.openxmlformats.org/officeDocument/2006/relationships/slide" Target="../slides/slide15.xml"/><Relationship Id="rId1" Type="http://schemas.openxmlformats.org/officeDocument/2006/relationships/notesMaster" Target="../notesMasters/notesMaster1.xml"/><Relationship Id="rId6" Type="http://schemas.openxmlformats.org/officeDocument/2006/relationships/hyperlink" Target="https://en.wikipedia.org/wiki/Video_for_Windows" TargetMode="External"/><Relationship Id="rId11" Type="http://schemas.openxmlformats.org/officeDocument/2006/relationships/hyperlink" Target="https://en.wikipedia.org/wiki/FourCC" TargetMode="External"/><Relationship Id="rId5" Type="http://schemas.openxmlformats.org/officeDocument/2006/relationships/hyperlink" Target="https://en.wikipedia.org/wiki/Microsoft" TargetMode="External"/><Relationship Id="rId10" Type="http://schemas.openxmlformats.org/officeDocument/2006/relationships/hyperlink" Target="https://en.wikipedia.org/wiki/RIFF_(File_format)" TargetMode="External"/><Relationship Id="rId4" Type="http://schemas.openxmlformats.org/officeDocument/2006/relationships/hyperlink" Target="https://en.wikipedia.org/wiki/Container_format_(digital)" TargetMode="External"/><Relationship Id="rId9" Type="http://schemas.openxmlformats.org/officeDocument/2006/relationships/hyperlink" Target="https://en.wikipedia.org/wiki/Streaming_media" TargetMode="External"/><Relationship Id="rId14" Type="http://schemas.openxmlformats.org/officeDocument/2006/relationships/hyperlink" Target="https://en.wikipedia.org/wiki/Offset_(computer_science)" TargetMode="External"/></Relationships>
</file>

<file path=ppt/notesSlides/_rels/notesSlide14.xml.rels><?xml version="1.0" encoding="UTF-8" standalone="yes"?>
<Relationships xmlns="http://schemas.openxmlformats.org/package/2006/relationships"><Relationship Id="rId8" Type="http://schemas.openxmlformats.org/officeDocument/2006/relationships/hyperlink" Target="https://en.wikipedia.org/wiki/Subtitles" TargetMode="External"/><Relationship Id="rId13" Type="http://schemas.openxmlformats.org/officeDocument/2006/relationships/hyperlink" Target="https://en.wikipedia.org/wiki/MPEG-4" TargetMode="External"/><Relationship Id="rId3" Type="http://schemas.openxmlformats.org/officeDocument/2006/relationships/hyperlink" Target="https://en.wikipedia.org/wiki/Digital_data" TargetMode="External"/><Relationship Id="rId7" Type="http://schemas.openxmlformats.org/officeDocument/2006/relationships/hyperlink" Target="https://en.wikipedia.org/wiki/Digital_audio" TargetMode="External"/><Relationship Id="rId12" Type="http://schemas.openxmlformats.org/officeDocument/2006/relationships/hyperlink" Target="https://en.wikipedia.org/wiki/Filename_extension" TargetMode="External"/><Relationship Id="rId2" Type="http://schemas.openxmlformats.org/officeDocument/2006/relationships/slide" Target="../slides/slide16.xml"/><Relationship Id="rId1" Type="http://schemas.openxmlformats.org/officeDocument/2006/relationships/notesMaster" Target="../notesMasters/notesMaster1.xml"/><Relationship Id="rId6" Type="http://schemas.openxmlformats.org/officeDocument/2006/relationships/hyperlink" Target="https://en.wikipedia.org/wiki/Digital_video" TargetMode="External"/><Relationship Id="rId11" Type="http://schemas.openxmlformats.org/officeDocument/2006/relationships/hyperlink" Target="https://en.wikipedia.org/wiki/Internet" TargetMode="External"/><Relationship Id="rId5" Type="http://schemas.openxmlformats.org/officeDocument/2006/relationships/hyperlink" Target="https://en.wikipedia.org/wiki/Digital_container_format" TargetMode="External"/><Relationship Id="rId10" Type="http://schemas.openxmlformats.org/officeDocument/2006/relationships/hyperlink" Target="https://en.wikipedia.org/wiki/Streaming_media" TargetMode="External"/><Relationship Id="rId4" Type="http://schemas.openxmlformats.org/officeDocument/2006/relationships/hyperlink" Target="https://en.wikipedia.org/wiki/Multimedia" TargetMode="External"/><Relationship Id="rId9" Type="http://schemas.openxmlformats.org/officeDocument/2006/relationships/hyperlink" Target="https://en.wikipedia.org/wiki/Container_format_(digital)" TargetMode="External"/></Relationships>
</file>

<file path=ppt/notesSlides/_rels/notesSlide15.xml.rels><?xml version="1.0" encoding="UTF-8" standalone="yes"?>
<Relationships xmlns="http://schemas.openxmlformats.org/package/2006/relationships"><Relationship Id="rId8" Type="http://schemas.openxmlformats.org/officeDocument/2006/relationships/hyperlink" Target="https://en.wikipedia.org/wiki/Mobile_phone" TargetMode="External"/><Relationship Id="rId13" Type="http://schemas.openxmlformats.org/officeDocument/2006/relationships/hyperlink" Target="https://en.wikipedia.org/wiki/ISO_base_media_file_format" TargetMode="External"/><Relationship Id="rId18" Type="http://schemas.openxmlformats.org/officeDocument/2006/relationships/hyperlink" Target="https://en.wikipedia.org/wiki/MacOS" TargetMode="External"/><Relationship Id="rId3" Type="http://schemas.openxmlformats.org/officeDocument/2006/relationships/hyperlink" Target="https://en.wikipedia.org/wiki/Multimedia" TargetMode="External"/><Relationship Id="rId7" Type="http://schemas.openxmlformats.org/officeDocument/2006/relationships/hyperlink" Target="https://en.wikipedia.org/wiki/UMTS" TargetMode="External"/><Relationship Id="rId12" Type="http://schemas.openxmlformats.org/officeDocument/2006/relationships/hyperlink" Target="https://en.wikipedia.org/wiki/CDMA2000" TargetMode="External"/><Relationship Id="rId17" Type="http://schemas.openxmlformats.org/officeDocument/2006/relationships/hyperlink" Target="https://en.wikipedia.org/wiki/Apple,_Inc" TargetMode="External"/><Relationship Id="rId2" Type="http://schemas.openxmlformats.org/officeDocument/2006/relationships/slide" Target="../slides/slide17.xml"/><Relationship Id="rId16" Type="http://schemas.openxmlformats.org/officeDocument/2006/relationships/hyperlink" Target="https://en.wikipedia.org/wiki/Microsoft_Windows" TargetMode="External"/><Relationship Id="rId1" Type="http://schemas.openxmlformats.org/officeDocument/2006/relationships/notesMaster" Target="../notesMasters/notesMaster1.xml"/><Relationship Id="rId6" Type="http://schemas.openxmlformats.org/officeDocument/2006/relationships/hyperlink" Target="https://en.wikipedia.org/wiki/3G" TargetMode="External"/><Relationship Id="rId11" Type="http://schemas.openxmlformats.org/officeDocument/2006/relationships/hyperlink" Target="https://en.wikipedia.org/wiki/3GPP2" TargetMode="External"/><Relationship Id="rId5" Type="http://schemas.openxmlformats.org/officeDocument/2006/relationships/hyperlink" Target="https://en.wikipedia.org/wiki/3GPP" TargetMode="External"/><Relationship Id="rId15" Type="http://schemas.openxmlformats.org/officeDocument/2006/relationships/hyperlink" Target="https://en.wikipedia.org/wiki/MPEG-4" TargetMode="External"/><Relationship Id="rId10" Type="http://schemas.openxmlformats.org/officeDocument/2006/relationships/hyperlink" Target="https://en.wikipedia.org/wiki/4G" TargetMode="External"/><Relationship Id="rId19" Type="http://schemas.openxmlformats.org/officeDocument/2006/relationships/hyperlink" Target="https://en.wikipedia.org/wiki/Linux" TargetMode="External"/><Relationship Id="rId4" Type="http://schemas.openxmlformats.org/officeDocument/2006/relationships/hyperlink" Target="https://en.wikipedia.org/wiki/Container_format_(digital)" TargetMode="External"/><Relationship Id="rId9" Type="http://schemas.openxmlformats.org/officeDocument/2006/relationships/hyperlink" Target="https://en.wikipedia.org/wiki/2G" TargetMode="External"/><Relationship Id="rId14" Type="http://schemas.openxmlformats.org/officeDocument/2006/relationships/hyperlink" Target="https://en.wikipedia.org/wiki/International_Electrotechnical_Commission" TargetMode="External"/></Relationships>
</file>

<file path=ppt/notesSlides/_rels/notesSlide16.xml.rels><?xml version="1.0" encoding="UTF-8" standalone="yes"?>
<Relationships xmlns="http://schemas.openxmlformats.org/package/2006/relationships"><Relationship Id="rId8" Type="http://schemas.openxmlformats.org/officeDocument/2006/relationships/hyperlink" Target="https://en.wikipedia.org/wiki/Advanced_Systems_Format" TargetMode="External"/><Relationship Id="rId3" Type="http://schemas.openxmlformats.org/officeDocument/2006/relationships/hyperlink" Target="https://en.wikipedia.org/wiki/Free_file_format" TargetMode="External"/><Relationship Id="rId7" Type="http://schemas.openxmlformats.org/officeDocument/2006/relationships/hyperlink" Target="https://en.wikipedia.org/wiki/MPEG-4_Part_14" TargetMode="External"/><Relationship Id="rId2" Type="http://schemas.openxmlformats.org/officeDocument/2006/relationships/slide" Target="../slides/slide18.xml"/><Relationship Id="rId1" Type="http://schemas.openxmlformats.org/officeDocument/2006/relationships/notesMaster" Target="../notesMasters/notesMaster1.xml"/><Relationship Id="rId6" Type="http://schemas.openxmlformats.org/officeDocument/2006/relationships/hyperlink" Target="https://en.wikipedia.org/wiki/Audio_Video_Interleave" TargetMode="External"/><Relationship Id="rId11" Type="http://schemas.openxmlformats.org/officeDocument/2006/relationships/hyperlink" Target="https://en.wikipedia.org/wiki/Stereoscopic" TargetMode="External"/><Relationship Id="rId5" Type="http://schemas.openxmlformats.org/officeDocument/2006/relationships/hyperlink" Target="https://en.wikipedia.org/wiki/File_format" TargetMode="External"/><Relationship Id="rId10" Type="http://schemas.openxmlformats.org/officeDocument/2006/relationships/hyperlink" Target="https://en.wikipedia.org/wiki/Open-source_software" TargetMode="External"/><Relationship Id="rId4" Type="http://schemas.openxmlformats.org/officeDocument/2006/relationships/hyperlink" Target="https://en.wikipedia.org/wiki/Container_format_(digital)" TargetMode="External"/><Relationship Id="rId9" Type="http://schemas.openxmlformats.org/officeDocument/2006/relationships/hyperlink" Target="https://en.wikipedia.org/wiki/Open_standard" TargetMode="External"/></Relationships>
</file>

<file path=ppt/notesSlides/_rels/notesSlide17.xml.rels><?xml version="1.0" encoding="UTF-8" standalone="yes"?>
<Relationships xmlns="http://schemas.openxmlformats.org/package/2006/relationships"><Relationship Id="rId8" Type="http://schemas.openxmlformats.org/officeDocument/2006/relationships/hyperlink" Target="https://en.wikipedia.org/wiki/Image_scanner" TargetMode="External"/><Relationship Id="rId13" Type="http://schemas.openxmlformats.org/officeDocument/2006/relationships/hyperlink" Target="https://en.wikipedia.org/wiki/Resource_Interchange_File_Format" TargetMode="External"/><Relationship Id="rId18" Type="http://schemas.openxmlformats.org/officeDocument/2006/relationships/hyperlink" Target="https://en.wikipedia.org/wiki/ADPCM" TargetMode="External"/><Relationship Id="rId3" Type="http://schemas.openxmlformats.org/officeDocument/2006/relationships/hyperlink" Target="https://en.wikipedia.org/wiki/File_format" TargetMode="External"/><Relationship Id="rId7" Type="http://schemas.openxmlformats.org/officeDocument/2006/relationships/hyperlink" Target="https://en.wikipedia.org/wiki/Smartphone" TargetMode="External"/><Relationship Id="rId12" Type="http://schemas.openxmlformats.org/officeDocument/2006/relationships/hyperlink" Target="https://en.wikipedia.org/wiki/Tagged_Image_File_Format" TargetMode="External"/><Relationship Id="rId17" Type="http://schemas.openxmlformats.org/officeDocument/2006/relationships/hyperlink" Target="https://en.wikipedia.org/wiki/Interactive_Multimedia_Association" TargetMode="External"/><Relationship Id="rId2" Type="http://schemas.openxmlformats.org/officeDocument/2006/relationships/slide" Target="../slides/slide19.xml"/><Relationship Id="rId16" Type="http://schemas.openxmlformats.org/officeDocument/2006/relationships/hyperlink" Target="https://en.wikipedia.org/wiki/G.711" TargetMode="External"/><Relationship Id="rId20" Type="http://schemas.openxmlformats.org/officeDocument/2006/relationships/hyperlink" Target="https://en.wikipedia.org/wiki/GIF" TargetMode="External"/><Relationship Id="rId1" Type="http://schemas.openxmlformats.org/officeDocument/2006/relationships/notesMaster" Target="../notesMasters/notesMaster1.xml"/><Relationship Id="rId6" Type="http://schemas.openxmlformats.org/officeDocument/2006/relationships/hyperlink" Target="https://en.wikipedia.org/wiki/Digital_camera" TargetMode="External"/><Relationship Id="rId11" Type="http://schemas.openxmlformats.org/officeDocument/2006/relationships/hyperlink" Target="https://en.wikipedia.org/wiki/Discrete_cosine_transform" TargetMode="External"/><Relationship Id="rId5" Type="http://schemas.openxmlformats.org/officeDocument/2006/relationships/hyperlink" Target="https://en.wikipedia.org/wiki/Sound" TargetMode="External"/><Relationship Id="rId15" Type="http://schemas.openxmlformats.org/officeDocument/2006/relationships/hyperlink" Target="https://en.wikipedia.org/wiki/Pulse-code_modulation" TargetMode="External"/><Relationship Id="rId10" Type="http://schemas.openxmlformats.org/officeDocument/2006/relationships/hyperlink" Target="https://en.wikipedia.org/wiki/JPEG" TargetMode="External"/><Relationship Id="rId19" Type="http://schemas.openxmlformats.org/officeDocument/2006/relationships/hyperlink" Target="https://en.wikipedia.org/wiki/JPEG_2000" TargetMode="External"/><Relationship Id="rId4" Type="http://schemas.openxmlformats.org/officeDocument/2006/relationships/hyperlink" Target="https://en.wikipedia.org/wiki/Image" TargetMode="External"/><Relationship Id="rId9" Type="http://schemas.openxmlformats.org/officeDocument/2006/relationships/hyperlink" Target="https://en.wikipedia.org/wiki/Metadata_(computing)" TargetMode="External"/><Relationship Id="rId14" Type="http://schemas.openxmlformats.org/officeDocument/2006/relationships/hyperlink" Target="https://en.wikipedia.org/wiki/WAV"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8" Type="http://schemas.openxmlformats.org/officeDocument/2006/relationships/hyperlink" Target="https://en.wikipedia.org/wiki/MPEG-1" TargetMode="External"/><Relationship Id="rId13" Type="http://schemas.openxmlformats.org/officeDocument/2006/relationships/hyperlink" Target="https://en.wikipedia.org/wiki/Timecode" TargetMode="External"/><Relationship Id="rId3" Type="http://schemas.openxmlformats.org/officeDocument/2006/relationships/hyperlink" Target="https://en.wikipedia.org/wiki/Multimedia" TargetMode="External"/><Relationship Id="rId7" Type="http://schemas.openxmlformats.org/officeDocument/2006/relationships/hyperlink" Target="https://en.wikipedia.org/wiki/International_Electrotechnical_Commission" TargetMode="External"/><Relationship Id="rId12" Type="http://schemas.openxmlformats.org/officeDocument/2006/relationships/hyperlink" Target="https://en.wikipedia.org/wiki/Metadata_(computing)" TargetMode="External"/><Relationship Id="rId2" Type="http://schemas.openxmlformats.org/officeDocument/2006/relationships/slide" Target="../slides/slide22.xml"/><Relationship Id="rId16" Type="http://schemas.openxmlformats.org/officeDocument/2006/relationships/hyperlink" Target="https://en.wikipedia.org/wiki/Song" TargetMode="External"/><Relationship Id="rId1" Type="http://schemas.openxmlformats.org/officeDocument/2006/relationships/notesMaster" Target="../notesMasters/notesMaster1.xml"/><Relationship Id="rId6" Type="http://schemas.openxmlformats.org/officeDocument/2006/relationships/hyperlink" Target="https://en.wikipedia.org/wiki/International_Organization_for_Standardization" TargetMode="External"/><Relationship Id="rId11" Type="http://schemas.openxmlformats.org/officeDocument/2006/relationships/hyperlink" Target="https://en.wikipedia.org/wiki/XML" TargetMode="External"/><Relationship Id="rId5" Type="http://schemas.openxmlformats.org/officeDocument/2006/relationships/hyperlink" Target="https://en.wikipedia.org/wiki/Standardization" TargetMode="External"/><Relationship Id="rId15" Type="http://schemas.openxmlformats.org/officeDocument/2006/relationships/hyperlink" Target="https://en.wikipedia.org/wiki/Lyrics" TargetMode="External"/><Relationship Id="rId10" Type="http://schemas.openxmlformats.org/officeDocument/2006/relationships/hyperlink" Target="https://en.wikipedia.org/wiki/MPEG-4" TargetMode="External"/><Relationship Id="rId4" Type="http://schemas.openxmlformats.org/officeDocument/2006/relationships/hyperlink" Target="https://en.wikipedia.org/wiki/Content_(media_and_publishing)" TargetMode="External"/><Relationship Id="rId9" Type="http://schemas.openxmlformats.org/officeDocument/2006/relationships/hyperlink" Target="https://en.wikipedia.org/wiki/MPEG-2" TargetMode="External"/><Relationship Id="rId14" Type="http://schemas.openxmlformats.org/officeDocument/2006/relationships/hyperlink" Target="https://en.wikipedia.org/wiki/Synchronise"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en.wikipedia.org/wiki/Description_Definition_Language" TargetMode="External"/><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hyperlink" Target="https://en.wikipedia.org/wiki/Intellectual_Property" TargetMode="Externa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8" Type="http://schemas.openxmlformats.org/officeDocument/2006/relationships/hyperlink" Target="https://en.wikipedia.org/wiki/MIME" TargetMode="External"/><Relationship Id="rId3" Type="http://schemas.openxmlformats.org/officeDocument/2006/relationships/hyperlink" Target="https://en.wikipedia.org/wiki/Internet" TargetMode="External"/><Relationship Id="rId7" Type="http://schemas.openxmlformats.org/officeDocument/2006/relationships/hyperlink" Target="https://tools.ietf.org/html/rfc2045"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en.wikipedia.org/wiki/RFC_(identifier)" TargetMode="External"/><Relationship Id="rId11" Type="http://schemas.openxmlformats.org/officeDocument/2006/relationships/hyperlink" Target="https://en.wikipedia.org/wiki/HTML_element" TargetMode="External"/><Relationship Id="rId5" Type="http://schemas.openxmlformats.org/officeDocument/2006/relationships/hyperlink" Target="https://en.wikipedia.org/wiki/Request_for_Comments" TargetMode="External"/><Relationship Id="rId10" Type="http://schemas.openxmlformats.org/officeDocument/2006/relationships/hyperlink" Target="https://en.wikipedia.org/wiki/HTTP" TargetMode="External"/><Relationship Id="rId4" Type="http://schemas.openxmlformats.org/officeDocument/2006/relationships/hyperlink" Target="https://en.wikipedia.org/wiki/Internet_Assigned_Numbers_Authority" TargetMode="External"/><Relationship Id="rId9" Type="http://schemas.openxmlformats.org/officeDocument/2006/relationships/hyperlink" Target="https://en.wikipedia.org/wiki/Email"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pedia.org/wiki/System_1" TargetMode="External"/><Relationship Id="rId7" Type="http://schemas.openxmlformats.org/officeDocument/2006/relationships/hyperlink" Target="https://en.wikipedia.org/wiki/Resource_fork"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en.wikipedia.org/wiki/Creator_code" TargetMode="External"/><Relationship Id="rId5" Type="http://schemas.openxmlformats.org/officeDocument/2006/relationships/hyperlink" Target="https://en.wikipedia.org/wiki/Resource_fork#Major_resource_types" TargetMode="External"/><Relationship Id="rId4" Type="http://schemas.openxmlformats.org/officeDocument/2006/relationships/hyperlink" Target="https://en.wikipedia.org/wiki/Macintosh_File_System" TargetMode="Externa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en.wikipedia.org/wiki/Electronic_Arts" TargetMode="External"/><Relationship Id="rId3" Type="http://schemas.openxmlformats.org/officeDocument/2006/relationships/hyperlink" Target="https://en.wikipedia.org/wiki/Byte" TargetMode="External"/><Relationship Id="rId7" Type="http://schemas.openxmlformats.org/officeDocument/2006/relationships/hyperlink" Target="https://en.wikipedia.org/wiki/Amiga" TargetMode="External"/><Relationship Id="rId2" Type="http://schemas.openxmlformats.org/officeDocument/2006/relationships/slide" Target="../slides/slide7.xml"/><Relationship Id="rId1" Type="http://schemas.openxmlformats.org/officeDocument/2006/relationships/notesMaster" Target="../notesMasters/notesMaster1.xml"/><Relationship Id="rId6" Type="http://schemas.openxmlformats.org/officeDocument/2006/relationships/hyperlink" Target="https://en.wikipedia.org/wiki/Classic_Mac_OS" TargetMode="External"/><Relationship Id="rId11" Type="http://schemas.openxmlformats.org/officeDocument/2006/relationships/hyperlink" Target="https://en.wikipedia.org/wiki/DirectShow" TargetMode="External"/><Relationship Id="rId5" Type="http://schemas.openxmlformats.org/officeDocument/2006/relationships/hyperlink" Target="https://en.wikipedia.org/wiki/File_format" TargetMode="External"/><Relationship Id="rId10" Type="http://schemas.openxmlformats.org/officeDocument/2006/relationships/hyperlink" Target="https://en.wikipedia.org/wiki/QuickTime" TargetMode="External"/><Relationship Id="rId4" Type="http://schemas.openxmlformats.org/officeDocument/2006/relationships/hyperlink" Target="https://en.wikipedia.org/wiki/ASCII" TargetMode="External"/><Relationship Id="rId9" Type="http://schemas.openxmlformats.org/officeDocument/2006/relationships/hyperlink" Target="https://en.wikipedia.org/wiki/Interchange_File_Format"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en.wikipedia.org/wiki/Container_format_(digital)"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en.wikipedia.org/wiki/Commodore_International" TargetMode="External"/><Relationship Id="rId4" Type="http://schemas.openxmlformats.org/officeDocument/2006/relationships/hyperlink" Target="https://en.wikipedia.org/wiki/Electronic_Arts" TargetMode="External"/></Relationships>
</file>

<file path=ppt/notesSlides/_rels/notesSlide7.xml.rels><?xml version="1.0" encoding="UTF-8" standalone="yes"?>
<Relationships xmlns="http://schemas.openxmlformats.org/package/2006/relationships"><Relationship Id="rId8" Type="http://schemas.openxmlformats.org/officeDocument/2006/relationships/hyperlink" Target="https://en.wikipedia.org/wiki/Windows" TargetMode="External"/><Relationship Id="rId3" Type="http://schemas.openxmlformats.org/officeDocument/2006/relationships/hyperlink" Target="https://en.wikipedia.org/wiki/File_extension" TargetMode="External"/><Relationship Id="rId7" Type="http://schemas.openxmlformats.org/officeDocument/2006/relationships/hyperlink" Target="https://en.wikipedia.org/wiki/OSType" TargetMode="External"/><Relationship Id="rId2" Type="http://schemas.openxmlformats.org/officeDocument/2006/relationships/slide" Target="../slides/slide9.xml"/><Relationship Id="rId1" Type="http://schemas.openxmlformats.org/officeDocument/2006/relationships/notesMaster" Target="../notesMasters/notesMaster1.xml"/><Relationship Id="rId6" Type="http://schemas.openxmlformats.org/officeDocument/2006/relationships/hyperlink" Target="https://en.wikipedia.org/wiki/Macintosh" TargetMode="External"/><Relationship Id="rId11" Type="http://schemas.openxmlformats.org/officeDocument/2006/relationships/hyperlink" Target="https://en.wikipedia.org/wiki/Big-endian" TargetMode="External"/><Relationship Id="rId5" Type="http://schemas.openxmlformats.org/officeDocument/2006/relationships/hyperlink" Target="https://en.wikipedia.org/wiki/Chunk_(information)" TargetMode="External"/><Relationship Id="rId10" Type="http://schemas.openxmlformats.org/officeDocument/2006/relationships/hyperlink" Target="https://en.wikipedia.org/wiki/Integer" TargetMode="External"/><Relationship Id="rId4" Type="http://schemas.openxmlformats.org/officeDocument/2006/relationships/hyperlink" Target="https://en.wikipedia.org/wiki/ILBM" TargetMode="External"/><Relationship Id="rId9" Type="http://schemas.openxmlformats.org/officeDocument/2006/relationships/hyperlink" Target="https://en.wikipedia.org/wiki/FourCC" TargetMode="External"/></Relationships>
</file>

<file path=ppt/notesSlides/_rels/notesSlide8.xml.rels><?xml version="1.0" encoding="UTF-8" standalone="yes"?>
<Relationships xmlns="http://schemas.openxmlformats.org/package/2006/relationships"><Relationship Id="rId8" Type="http://schemas.openxmlformats.org/officeDocument/2006/relationships/hyperlink" Target="https://en.wikipedia.org/wiki/X86" TargetMode="External"/><Relationship Id="rId3" Type="http://schemas.openxmlformats.org/officeDocument/2006/relationships/hyperlink" Target="https://en.wikipedia.org/wiki/Resource_Interchange_File_Format" TargetMode="External"/><Relationship Id="rId7" Type="http://schemas.openxmlformats.org/officeDocument/2006/relationships/hyperlink" Target="https://en.wikipedia.org/wiki/Little-endian"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s://en.wikipedia.org/wiki/Byte_order" TargetMode="External"/><Relationship Id="rId5" Type="http://schemas.openxmlformats.org/officeDocument/2006/relationships/hyperlink" Target="https://en.wikipedia.org/wiki/IBM" TargetMode="External"/><Relationship Id="rId4" Type="http://schemas.openxmlformats.org/officeDocument/2006/relationships/hyperlink" Target="https://en.wikipedia.org/wiki/Microsoft" TargetMode="External"/></Relationships>
</file>

<file path=ppt/notesSlides/_rels/notesSlide9.xml.rels><?xml version="1.0" encoding="UTF-8" standalone="yes"?>
<Relationships xmlns="http://schemas.openxmlformats.org/package/2006/relationships"><Relationship Id="rId8" Type="http://schemas.openxmlformats.org/officeDocument/2006/relationships/hyperlink" Target="https://en.wikipedia.org/wiki/Resource_Interchange_File_Format" TargetMode="External"/><Relationship Id="rId13" Type="http://schemas.openxmlformats.org/officeDocument/2006/relationships/hyperlink" Target="https://en.wikipedia.org/wiki/Apple_Macintosh" TargetMode="External"/><Relationship Id="rId3" Type="http://schemas.openxmlformats.org/officeDocument/2006/relationships/hyperlink" Target="https://en.wikipedia.org/wiki/Filename_extension" TargetMode="External"/><Relationship Id="rId7" Type="http://schemas.openxmlformats.org/officeDocument/2006/relationships/hyperlink" Target="https://en.wikipedia.org/wiki/Personal_computer" TargetMode="External"/><Relationship Id="rId12" Type="http://schemas.openxmlformats.org/officeDocument/2006/relationships/hyperlink" Target="https://en.wikipedia.org/wiki/Amiga" TargetMode="External"/><Relationship Id="rId2" Type="http://schemas.openxmlformats.org/officeDocument/2006/relationships/slide" Target="../slides/slide11.xml"/><Relationship Id="rId16" Type="http://schemas.openxmlformats.org/officeDocument/2006/relationships/hyperlink" Target="https://en.wikipedia.org/wiki/Linear_pulse-code_modulation" TargetMode="External"/><Relationship Id="rId1" Type="http://schemas.openxmlformats.org/officeDocument/2006/relationships/notesMaster" Target="../notesMasters/notesMaster1.xml"/><Relationship Id="rId6" Type="http://schemas.openxmlformats.org/officeDocument/2006/relationships/hyperlink" Target="https://en.wikipedia.org/wiki/Microsoft" TargetMode="External"/><Relationship Id="rId11" Type="http://schemas.openxmlformats.org/officeDocument/2006/relationships/hyperlink" Target="https://en.wikipedia.org/wiki/Audio_Interchange_File_Format" TargetMode="External"/><Relationship Id="rId5" Type="http://schemas.openxmlformats.org/officeDocument/2006/relationships/hyperlink" Target="https://en.wikipedia.org/wiki/International_Business_Machines" TargetMode="External"/><Relationship Id="rId15" Type="http://schemas.openxmlformats.org/officeDocument/2006/relationships/hyperlink" Target="https://en.wikipedia.org/wiki/Uncompressed_audio" TargetMode="External"/><Relationship Id="rId10" Type="http://schemas.openxmlformats.org/officeDocument/2006/relationships/hyperlink" Target="https://en.wikipedia.org/wiki/8SVX" TargetMode="External"/><Relationship Id="rId4" Type="http://schemas.openxmlformats.org/officeDocument/2006/relationships/hyperlink" Target="https://en.wikipedia.org/wiki/Audio_file_format" TargetMode="External"/><Relationship Id="rId9" Type="http://schemas.openxmlformats.org/officeDocument/2006/relationships/hyperlink" Target="https://en.wikipedia.org/wiki/Bitstream_format" TargetMode="External"/><Relationship Id="rId14" Type="http://schemas.openxmlformats.org/officeDocument/2006/relationships/hyperlink" Target="https://en.wikipedia.org/wiki/Microsoft_Windows"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b="0" i="0" u="none" strike="noStrike" dirty="0">
                <a:solidFill>
                  <a:srgbClr val="202122"/>
                </a:solidFill>
                <a:effectLst/>
                <a:latin typeface="Arial" panose="020B0604020202020204" pitchFamily="34" charset="0"/>
              </a:rPr>
              <a:t>A </a:t>
            </a:r>
            <a:r>
              <a:rPr lang="pl-PL" b="1" i="0" u="none" strike="noStrike" dirty="0" err="1">
                <a:solidFill>
                  <a:srgbClr val="202122"/>
                </a:solidFill>
                <a:effectLst/>
                <a:latin typeface="Arial" panose="020B0604020202020204" pitchFamily="34" charset="0"/>
              </a:rPr>
              <a:t>container</a:t>
            </a:r>
            <a:r>
              <a:rPr lang="pl-PL" b="1" i="0" u="none" strike="noStrike" dirty="0">
                <a:solidFill>
                  <a:srgbClr val="202122"/>
                </a:solidFill>
                <a:effectLst/>
                <a:latin typeface="Arial" panose="020B0604020202020204" pitchFamily="34" charset="0"/>
              </a:rPr>
              <a:t> format</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informally</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sometimes</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called</a:t>
            </a:r>
            <a:r>
              <a:rPr lang="pl-PL" b="0" i="0" u="none" strike="noStrike" dirty="0">
                <a:solidFill>
                  <a:srgbClr val="202122"/>
                </a:solidFill>
                <a:effectLst/>
                <a:latin typeface="Arial" panose="020B0604020202020204" pitchFamily="34" charset="0"/>
              </a:rPr>
              <a:t> a </a:t>
            </a:r>
            <a:r>
              <a:rPr lang="pl-PL" b="1" i="0" u="none" strike="noStrike" dirty="0" err="1">
                <a:solidFill>
                  <a:srgbClr val="202122"/>
                </a:solidFill>
                <a:effectLst/>
                <a:latin typeface="Arial" panose="020B0604020202020204" pitchFamily="34" charset="0"/>
              </a:rPr>
              <a:t>wrapper</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is</a:t>
            </a:r>
            <a:r>
              <a:rPr lang="pl-PL" b="0" i="0" u="none" strike="noStrike" dirty="0">
                <a:solidFill>
                  <a:srgbClr val="202122"/>
                </a:solidFill>
                <a:effectLst/>
                <a:latin typeface="Arial" panose="020B0604020202020204" pitchFamily="34" charset="0"/>
              </a:rPr>
              <a:t> a </a:t>
            </a:r>
            <a:r>
              <a:rPr lang="pl-PL" b="0" i="0" u="none" strike="noStrike" dirty="0">
                <a:solidFill>
                  <a:srgbClr val="0B0080"/>
                </a:solidFill>
                <a:effectLst/>
                <a:latin typeface="Arial" panose="020B0604020202020204" pitchFamily="34" charset="0"/>
                <a:hlinkClick r:id="rId3" tooltip="File format"/>
              </a:rPr>
              <a:t>file format</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that</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allows</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multiple</a:t>
            </a:r>
            <a:r>
              <a:rPr lang="pl-PL" b="0" i="0" u="none" strike="noStrike" dirty="0">
                <a:solidFill>
                  <a:srgbClr val="202122"/>
                </a:solidFill>
                <a:effectLst/>
                <a:latin typeface="Arial" panose="020B0604020202020204" pitchFamily="34" charset="0"/>
              </a:rPr>
              <a:t> data </a:t>
            </a:r>
            <a:r>
              <a:rPr lang="pl-PL" b="0" i="0" u="none" strike="noStrike" dirty="0" err="1">
                <a:solidFill>
                  <a:srgbClr val="202122"/>
                </a:solidFill>
                <a:effectLst/>
                <a:latin typeface="Arial" panose="020B0604020202020204" pitchFamily="34" charset="0"/>
              </a:rPr>
              <a:t>streams</a:t>
            </a:r>
            <a:r>
              <a:rPr lang="pl-PL" b="0" i="0" u="none" strike="noStrike" dirty="0">
                <a:solidFill>
                  <a:srgbClr val="202122"/>
                </a:solidFill>
                <a:effectLst/>
                <a:latin typeface="Arial" panose="020B0604020202020204" pitchFamily="34" charset="0"/>
              </a:rPr>
              <a:t> to be </a:t>
            </a:r>
            <a:r>
              <a:rPr lang="pl-PL" b="0" i="0" u="none" strike="noStrike" dirty="0" err="1">
                <a:solidFill>
                  <a:srgbClr val="202122"/>
                </a:solidFill>
                <a:effectLst/>
                <a:latin typeface="Arial" panose="020B0604020202020204" pitchFamily="34" charset="0"/>
              </a:rPr>
              <a:t>embedded</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into</a:t>
            </a:r>
            <a:r>
              <a:rPr lang="pl-PL" b="0" i="0" u="none" strike="noStrike" dirty="0">
                <a:solidFill>
                  <a:srgbClr val="202122"/>
                </a:solidFill>
                <a:effectLst/>
                <a:latin typeface="Arial" panose="020B0604020202020204" pitchFamily="34" charset="0"/>
              </a:rPr>
              <a:t> a single </a:t>
            </a:r>
            <a:r>
              <a:rPr lang="pl-PL" b="0" i="0" u="none" strike="noStrike" dirty="0">
                <a:solidFill>
                  <a:srgbClr val="0B0080"/>
                </a:solidFill>
                <a:effectLst/>
                <a:latin typeface="Arial" panose="020B0604020202020204" pitchFamily="34" charset="0"/>
                <a:hlinkClick r:id="rId4" tooltip="Computer file"/>
              </a:rPr>
              <a:t>file</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usually</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along</a:t>
            </a:r>
            <a:r>
              <a:rPr lang="pl-PL" b="0" i="0" u="none" strike="noStrike" dirty="0">
                <a:solidFill>
                  <a:srgbClr val="202122"/>
                </a:solidFill>
                <a:effectLst/>
                <a:latin typeface="Arial" panose="020B0604020202020204" pitchFamily="34" charset="0"/>
              </a:rPr>
              <a:t> with </a:t>
            </a:r>
            <a:r>
              <a:rPr lang="pl-PL" b="0" i="0" u="none" strike="noStrike" dirty="0">
                <a:solidFill>
                  <a:srgbClr val="0B0080"/>
                </a:solidFill>
                <a:effectLst/>
                <a:latin typeface="Arial" panose="020B0604020202020204" pitchFamily="34" charset="0"/>
                <a:hlinkClick r:id="rId5" tooltip="Metadata"/>
              </a:rPr>
              <a:t>metadata</a:t>
            </a:r>
            <a:r>
              <a:rPr lang="pl-PL" b="0" i="0" u="none" strike="noStrike" dirty="0">
                <a:solidFill>
                  <a:srgbClr val="202122"/>
                </a:solidFill>
                <a:effectLst/>
                <a:latin typeface="Arial" panose="020B0604020202020204" pitchFamily="34" charset="0"/>
              </a:rPr>
              <a:t> for </a:t>
            </a:r>
            <a:r>
              <a:rPr lang="pl-PL" b="0" i="0" u="none" strike="noStrike" dirty="0" err="1">
                <a:solidFill>
                  <a:srgbClr val="202122"/>
                </a:solidFill>
                <a:effectLst/>
                <a:latin typeface="Arial" panose="020B0604020202020204" pitchFamily="34" charset="0"/>
              </a:rPr>
              <a:t>identifying</a:t>
            </a:r>
            <a:r>
              <a:rPr lang="pl-PL" b="0" i="0" u="none" strike="noStrike" dirty="0">
                <a:solidFill>
                  <a:srgbClr val="202122"/>
                </a:solidFill>
                <a:effectLst/>
                <a:latin typeface="Arial" panose="020B0604020202020204" pitchFamily="34" charset="0"/>
              </a:rPr>
              <a:t> and </a:t>
            </a:r>
            <a:r>
              <a:rPr lang="pl-PL" b="0" i="0" u="none" strike="noStrike" dirty="0" err="1">
                <a:solidFill>
                  <a:srgbClr val="202122"/>
                </a:solidFill>
                <a:effectLst/>
                <a:latin typeface="Arial" panose="020B0604020202020204" pitchFamily="34" charset="0"/>
              </a:rPr>
              <a:t>further</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detailing</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those</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streams</a:t>
            </a:r>
            <a:r>
              <a:rPr lang="pl-PL" b="0" i="0" u="none" strike="noStrike" dirty="0">
                <a:solidFill>
                  <a:srgbClr val="202122"/>
                </a:solidFill>
                <a:effectLst/>
                <a:latin typeface="Arial" panose="020B0604020202020204" pitchFamily="34" charset="0"/>
              </a:rPr>
              <a:t>. Notable </a:t>
            </a:r>
            <a:r>
              <a:rPr lang="pl-PL" b="0" i="0" u="none" strike="noStrike" dirty="0" err="1">
                <a:solidFill>
                  <a:srgbClr val="202122"/>
                </a:solidFill>
                <a:effectLst/>
                <a:latin typeface="Arial" panose="020B0604020202020204" pitchFamily="34" charset="0"/>
              </a:rPr>
              <a:t>examples</a:t>
            </a:r>
            <a:r>
              <a:rPr lang="pl-PL" b="0" i="0" u="none" strike="noStrike" dirty="0">
                <a:solidFill>
                  <a:srgbClr val="202122"/>
                </a:solidFill>
                <a:effectLst/>
                <a:latin typeface="Arial" panose="020B0604020202020204" pitchFamily="34" charset="0"/>
              </a:rPr>
              <a:t> of </a:t>
            </a:r>
            <a:r>
              <a:rPr lang="pl-PL" b="0" i="0" u="none" strike="noStrike" dirty="0" err="1">
                <a:solidFill>
                  <a:srgbClr val="202122"/>
                </a:solidFill>
                <a:effectLst/>
                <a:latin typeface="Arial" panose="020B0604020202020204" pitchFamily="34" charset="0"/>
              </a:rPr>
              <a:t>container</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formats</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include</a:t>
            </a:r>
            <a:r>
              <a:rPr lang="pl-PL" b="0" i="0" u="none" strike="noStrike" dirty="0">
                <a:solidFill>
                  <a:srgbClr val="202122"/>
                </a:solidFill>
                <a:effectLst/>
                <a:latin typeface="Arial" panose="020B0604020202020204" pitchFamily="34" charset="0"/>
              </a:rPr>
              <a:t> </a:t>
            </a:r>
            <a:r>
              <a:rPr lang="pl-PL" b="0" i="0" u="none" strike="noStrike" dirty="0">
                <a:solidFill>
                  <a:srgbClr val="0B0080"/>
                </a:solidFill>
                <a:effectLst/>
                <a:latin typeface="Arial" panose="020B0604020202020204" pitchFamily="34" charset="0"/>
                <a:hlinkClick r:id="rId6" tooltip="Archive file"/>
              </a:rPr>
              <a:t>archive files</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such</a:t>
            </a:r>
            <a:r>
              <a:rPr lang="pl-PL" b="0" i="0" u="none" strike="noStrike" dirty="0">
                <a:solidFill>
                  <a:srgbClr val="202122"/>
                </a:solidFill>
                <a:effectLst/>
                <a:latin typeface="Arial" panose="020B0604020202020204" pitchFamily="34" charset="0"/>
              </a:rPr>
              <a:t> as the </a:t>
            </a:r>
            <a:r>
              <a:rPr lang="pl-PL" b="0" i="0" u="none" strike="noStrike" dirty="0">
                <a:solidFill>
                  <a:srgbClr val="0B0080"/>
                </a:solidFill>
                <a:effectLst/>
                <a:latin typeface="Arial" panose="020B0604020202020204" pitchFamily="34" charset="0"/>
                <a:hlinkClick r:id="rId7" tooltip="ZIP (file format)"/>
              </a:rPr>
              <a:t>ZIP format</a:t>
            </a:r>
            <a:r>
              <a:rPr lang="pl-PL" b="0" i="0" u="none" strike="noStrike" dirty="0">
                <a:solidFill>
                  <a:srgbClr val="202122"/>
                </a:solidFill>
                <a:effectLst/>
                <a:latin typeface="Arial" panose="020B0604020202020204" pitchFamily="34" charset="0"/>
              </a:rPr>
              <a:t>) and </a:t>
            </a:r>
            <a:r>
              <a:rPr lang="pl-PL" b="0" i="0" u="none" strike="noStrike" dirty="0" err="1">
                <a:solidFill>
                  <a:srgbClr val="202122"/>
                </a:solidFill>
                <a:effectLst/>
                <a:latin typeface="Arial" panose="020B0604020202020204" pitchFamily="34" charset="0"/>
              </a:rPr>
              <a:t>formats</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used</a:t>
            </a:r>
            <a:r>
              <a:rPr lang="pl-PL" b="0" i="0" u="none" strike="noStrike" dirty="0">
                <a:solidFill>
                  <a:srgbClr val="202122"/>
                </a:solidFill>
                <a:effectLst/>
                <a:latin typeface="Arial" panose="020B0604020202020204" pitchFamily="34" charset="0"/>
              </a:rPr>
              <a:t> for multimedia playback (</a:t>
            </a:r>
            <a:r>
              <a:rPr lang="pl-PL" b="0" i="0" u="none" strike="noStrike" dirty="0" err="1">
                <a:solidFill>
                  <a:srgbClr val="202122"/>
                </a:solidFill>
                <a:effectLst/>
                <a:latin typeface="Arial" panose="020B0604020202020204" pitchFamily="34" charset="0"/>
              </a:rPr>
              <a:t>such</a:t>
            </a:r>
            <a:r>
              <a:rPr lang="pl-PL" b="0" i="0" u="none" strike="noStrike" dirty="0">
                <a:solidFill>
                  <a:srgbClr val="202122"/>
                </a:solidFill>
                <a:effectLst/>
                <a:latin typeface="Arial" panose="020B0604020202020204" pitchFamily="34" charset="0"/>
              </a:rPr>
              <a:t> as </a:t>
            </a:r>
            <a:r>
              <a:rPr lang="pl-PL" b="0" i="0" u="none" strike="noStrike" dirty="0">
                <a:solidFill>
                  <a:srgbClr val="0B0080"/>
                </a:solidFill>
                <a:effectLst/>
                <a:latin typeface="Arial" panose="020B0604020202020204" pitchFamily="34" charset="0"/>
                <a:hlinkClick r:id="rId8" tooltip="Matroska"/>
              </a:rPr>
              <a:t>Matroska</a:t>
            </a:r>
            <a:r>
              <a:rPr lang="pl-PL" b="0" i="0" u="none" strike="noStrike" dirty="0">
                <a:solidFill>
                  <a:srgbClr val="202122"/>
                </a:solidFill>
                <a:effectLst/>
                <a:latin typeface="Arial" panose="020B0604020202020204" pitchFamily="34" charset="0"/>
              </a:rPr>
              <a:t>, </a:t>
            </a:r>
            <a:r>
              <a:rPr lang="pl-PL" b="0" i="0" u="none" strike="noStrike" dirty="0">
                <a:solidFill>
                  <a:srgbClr val="0B0080"/>
                </a:solidFill>
                <a:effectLst/>
                <a:latin typeface="Arial" panose="020B0604020202020204" pitchFamily="34" charset="0"/>
                <a:hlinkClick r:id="rId9" tooltip="MPEG-4 Part 14"/>
              </a:rPr>
              <a:t>MP4</a:t>
            </a:r>
            <a:r>
              <a:rPr lang="pl-PL" b="0" i="0" u="none" strike="noStrike" dirty="0">
                <a:solidFill>
                  <a:srgbClr val="202122"/>
                </a:solidFill>
                <a:effectLst/>
                <a:latin typeface="Arial" panose="020B0604020202020204" pitchFamily="34" charset="0"/>
              </a:rPr>
              <a:t>, and </a:t>
            </a:r>
            <a:r>
              <a:rPr lang="pl-PL" b="0" i="0" u="none" strike="noStrike" dirty="0">
                <a:solidFill>
                  <a:srgbClr val="0B0080"/>
                </a:solidFill>
                <a:effectLst/>
                <a:latin typeface="Arial" panose="020B0604020202020204" pitchFamily="34" charset="0"/>
                <a:hlinkClick r:id="rId10" tooltip="Audio Video Interleave"/>
              </a:rPr>
              <a:t>AVI</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Among</a:t>
            </a:r>
            <a:r>
              <a:rPr lang="pl-PL" b="0" i="0" u="none" strike="noStrike" dirty="0">
                <a:solidFill>
                  <a:srgbClr val="202122"/>
                </a:solidFill>
                <a:effectLst/>
                <a:latin typeface="Arial" panose="020B0604020202020204" pitchFamily="34" charset="0"/>
              </a:rPr>
              <a:t> the </a:t>
            </a:r>
            <a:r>
              <a:rPr lang="pl-PL" b="0" i="0" u="none" strike="noStrike" dirty="0" err="1">
                <a:solidFill>
                  <a:srgbClr val="202122"/>
                </a:solidFill>
                <a:effectLst/>
                <a:latin typeface="Arial" panose="020B0604020202020204" pitchFamily="34" charset="0"/>
              </a:rPr>
              <a:t>earliest</a:t>
            </a:r>
            <a:r>
              <a:rPr lang="pl-PL" b="0" i="0" u="none" strike="noStrike" dirty="0">
                <a:solidFill>
                  <a:srgbClr val="202122"/>
                </a:solidFill>
                <a:effectLst/>
                <a:latin typeface="Arial" panose="020B0604020202020204" pitchFamily="34" charset="0"/>
              </a:rPr>
              <a:t> </a:t>
            </a:r>
            <a:r>
              <a:rPr lang="pl-PL" b="0" i="0" u="none" strike="noStrike" dirty="0">
                <a:solidFill>
                  <a:srgbClr val="0B0080"/>
                </a:solidFill>
                <a:effectLst/>
                <a:latin typeface="Arial" panose="020B0604020202020204" pitchFamily="34" charset="0"/>
                <a:hlinkClick r:id="rId11" tooltip="Cross-platform"/>
              </a:rPr>
              <a:t>cross-platform</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container</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formats</a:t>
            </a:r>
            <a:r>
              <a:rPr lang="pl-PL" b="0" i="0" u="none" strike="noStrike" dirty="0">
                <a:solidFill>
                  <a:srgbClr val="202122"/>
                </a:solidFill>
                <a:effectLst/>
                <a:latin typeface="Arial" panose="020B0604020202020204" pitchFamily="34" charset="0"/>
              </a:rPr>
              <a:t> </a:t>
            </a:r>
            <a:r>
              <a:rPr lang="pl-PL" b="0" i="0" u="none" strike="noStrike" dirty="0" err="1">
                <a:solidFill>
                  <a:srgbClr val="202122"/>
                </a:solidFill>
                <a:effectLst/>
                <a:latin typeface="Arial" panose="020B0604020202020204" pitchFamily="34" charset="0"/>
              </a:rPr>
              <a:t>were</a:t>
            </a:r>
            <a:r>
              <a:rPr lang="pl-PL" b="0" i="0" u="none" strike="noStrike" dirty="0">
                <a:solidFill>
                  <a:srgbClr val="202122"/>
                </a:solidFill>
                <a:effectLst/>
                <a:latin typeface="Arial" panose="020B0604020202020204" pitchFamily="34" charset="0"/>
              </a:rPr>
              <a:t> </a:t>
            </a:r>
            <a:r>
              <a:rPr lang="pl-PL" b="0" i="0" u="none" strike="noStrike" dirty="0">
                <a:solidFill>
                  <a:srgbClr val="0B0080"/>
                </a:solidFill>
                <a:effectLst/>
                <a:latin typeface="Arial" panose="020B0604020202020204" pitchFamily="34" charset="0"/>
                <a:hlinkClick r:id="rId12" tooltip="Distinguished Encoding Rules"/>
              </a:rPr>
              <a:t>Distinguished Encoding Rules</a:t>
            </a:r>
            <a:r>
              <a:rPr lang="pl-PL" b="0" i="0" u="none" strike="noStrike" dirty="0">
                <a:solidFill>
                  <a:srgbClr val="202122"/>
                </a:solidFill>
                <a:effectLst/>
                <a:latin typeface="Arial" panose="020B0604020202020204" pitchFamily="34" charset="0"/>
              </a:rPr>
              <a:t> and the 1985 </a:t>
            </a:r>
            <a:r>
              <a:rPr lang="pl-PL" b="0" i="0" u="none" strike="noStrike" dirty="0">
                <a:solidFill>
                  <a:srgbClr val="0B0080"/>
                </a:solidFill>
                <a:effectLst/>
                <a:latin typeface="Arial" panose="020B0604020202020204" pitchFamily="34" charset="0"/>
                <a:hlinkClick r:id="rId13" tooltip="Interchange File Format"/>
              </a:rPr>
              <a:t>Interchange File Format</a:t>
            </a:r>
            <a:r>
              <a:rPr lang="pl-PL" b="0" i="0" u="none" strike="noStrike" dirty="0">
                <a:solidFill>
                  <a:srgbClr val="202122"/>
                </a:solidFill>
                <a:effectLst/>
                <a:latin typeface="Arial" panose="020B0604020202020204" pitchFamily="34" charset="0"/>
              </a:rPr>
              <a:t>.</a:t>
            </a:r>
            <a:endParaRPr lang="pl-PL" dirty="0"/>
          </a:p>
        </p:txBody>
      </p:sp>
    </p:spTree>
    <p:extLst>
      <p:ext uri="{BB962C8B-B14F-4D97-AF65-F5344CB8AC3E}">
        <p14:creationId xmlns:p14="http://schemas.microsoft.com/office/powerpoint/2010/main" val="298041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lgn="l"/>
            <a:r>
              <a:rPr lang="en-GB" b="1" i="0" u="none" strike="noStrike" noProof="0" dirty="0">
                <a:solidFill>
                  <a:srgbClr val="202122"/>
                </a:solidFill>
                <a:effectLst/>
                <a:latin typeface="Arial" panose="020B0604020202020204" pitchFamily="34" charset="0"/>
              </a:rPr>
              <a:t>Audio Interchange File Format</a:t>
            </a:r>
            <a:r>
              <a:rPr lang="en-GB" b="0" i="0" u="none" strike="noStrike" noProof="0" dirty="0">
                <a:solidFill>
                  <a:srgbClr val="202122"/>
                </a:solidFill>
                <a:effectLst/>
                <a:latin typeface="Arial" panose="020B0604020202020204" pitchFamily="34" charset="0"/>
              </a:rPr>
              <a:t> (</a:t>
            </a:r>
            <a:r>
              <a:rPr lang="en-GB" b="1" i="0" u="none" strike="noStrike" noProof="0" dirty="0">
                <a:solidFill>
                  <a:srgbClr val="202122"/>
                </a:solidFill>
                <a:effectLst/>
                <a:latin typeface="Arial" panose="020B0604020202020204" pitchFamily="34" charset="0"/>
              </a:rPr>
              <a:t>AIFF</a:t>
            </a:r>
            <a:r>
              <a:rPr lang="en-GB" b="0" i="0" u="none" strike="noStrike" noProof="0" dirty="0">
                <a:solidFill>
                  <a:srgbClr val="202122"/>
                </a:solidFill>
                <a:effectLst/>
                <a:latin typeface="Arial" panose="020B0604020202020204" pitchFamily="34" charset="0"/>
              </a:rPr>
              <a:t>) is an </a:t>
            </a:r>
            <a:r>
              <a:rPr lang="en-GB" b="0" i="0" u="none" strike="noStrike" noProof="0" dirty="0">
                <a:solidFill>
                  <a:srgbClr val="0B0080"/>
                </a:solidFill>
                <a:effectLst/>
                <a:latin typeface="Arial" panose="020B0604020202020204" pitchFamily="34" charset="0"/>
                <a:hlinkClick r:id="rId3" tooltip="Audio file format"/>
              </a:rPr>
              <a:t>audio file format</a:t>
            </a:r>
            <a:r>
              <a:rPr lang="en-GB" b="0" i="0" u="none" strike="noStrike" noProof="0" dirty="0">
                <a:solidFill>
                  <a:srgbClr val="202122"/>
                </a:solidFill>
                <a:effectLst/>
                <a:latin typeface="Arial" panose="020B0604020202020204" pitchFamily="34" charset="0"/>
              </a:rPr>
              <a:t> standard used for storing </a:t>
            </a:r>
            <a:r>
              <a:rPr lang="en-GB" b="0" i="0" u="none" strike="noStrike" noProof="0" dirty="0">
                <a:solidFill>
                  <a:srgbClr val="0B0080"/>
                </a:solidFill>
                <a:effectLst/>
                <a:latin typeface="Arial" panose="020B0604020202020204" pitchFamily="34" charset="0"/>
                <a:hlinkClick r:id="rId4" tooltip="Sound"/>
              </a:rPr>
              <a:t>sound</a:t>
            </a:r>
            <a:r>
              <a:rPr lang="en-GB" b="0" i="0" u="none" strike="noStrike" noProof="0" dirty="0">
                <a:solidFill>
                  <a:srgbClr val="202122"/>
                </a:solidFill>
                <a:effectLst/>
                <a:latin typeface="Arial" panose="020B0604020202020204" pitchFamily="34" charset="0"/>
              </a:rPr>
              <a:t> data for </a:t>
            </a:r>
            <a:r>
              <a:rPr lang="en-GB" b="0" i="0" u="none" strike="noStrike" noProof="0" dirty="0">
                <a:solidFill>
                  <a:srgbClr val="0B0080"/>
                </a:solidFill>
                <a:effectLst/>
                <a:latin typeface="Arial" panose="020B0604020202020204" pitchFamily="34" charset="0"/>
                <a:hlinkClick r:id="rId5" tooltip="Personal computer"/>
              </a:rPr>
              <a:t>personal computers</a:t>
            </a:r>
            <a:r>
              <a:rPr lang="en-GB" b="0" i="0" u="none" strike="noStrike" noProof="0" dirty="0">
                <a:solidFill>
                  <a:srgbClr val="202122"/>
                </a:solidFill>
                <a:effectLst/>
                <a:latin typeface="Arial" panose="020B0604020202020204" pitchFamily="34" charset="0"/>
              </a:rPr>
              <a:t> and other electronic audio devices. The format was developed by </a:t>
            </a:r>
            <a:r>
              <a:rPr lang="en-GB" b="0" i="0" u="none" strike="noStrike" noProof="0" dirty="0">
                <a:solidFill>
                  <a:srgbClr val="0B0080"/>
                </a:solidFill>
                <a:effectLst/>
                <a:latin typeface="Arial" panose="020B0604020202020204" pitchFamily="34" charset="0"/>
                <a:hlinkClick r:id="rId6" tooltip="Apple Inc."/>
              </a:rPr>
              <a:t>Apple Inc</a:t>
            </a:r>
            <a:r>
              <a:rPr lang="en-GB" b="0" i="0" u="none" strike="noStrike" noProof="0" dirty="0">
                <a:solidFill>
                  <a:srgbClr val="202122"/>
                </a:solidFill>
                <a:effectLst/>
                <a:latin typeface="Arial" panose="020B0604020202020204" pitchFamily="34" charset="0"/>
              </a:rPr>
              <a:t>. in 1988 based on </a:t>
            </a:r>
            <a:r>
              <a:rPr lang="en-GB" b="0" i="0" u="none" strike="noStrike" noProof="0" dirty="0">
                <a:solidFill>
                  <a:srgbClr val="0B0080"/>
                </a:solidFill>
                <a:effectLst/>
                <a:latin typeface="Arial" panose="020B0604020202020204" pitchFamily="34" charset="0"/>
                <a:hlinkClick r:id="rId7" tooltip="Electronic Arts"/>
              </a:rPr>
              <a:t>Electronic Arts</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8" tooltip="Interchange File Format"/>
              </a:rPr>
              <a:t>Interchange File Format</a:t>
            </a:r>
            <a:r>
              <a:rPr lang="en-GB" b="0" i="0" u="none" strike="noStrike" noProof="0" dirty="0">
                <a:solidFill>
                  <a:srgbClr val="202122"/>
                </a:solidFill>
                <a:effectLst/>
                <a:latin typeface="Arial" panose="020B0604020202020204" pitchFamily="34" charset="0"/>
              </a:rPr>
              <a:t> (IFF, widely used on </a:t>
            </a:r>
            <a:r>
              <a:rPr lang="en-GB" b="0" i="0" u="none" strike="noStrike" noProof="0" dirty="0">
                <a:solidFill>
                  <a:srgbClr val="0B0080"/>
                </a:solidFill>
                <a:effectLst/>
                <a:latin typeface="Arial" panose="020B0604020202020204" pitchFamily="34" charset="0"/>
                <a:hlinkClick r:id="rId9" tooltip="Amiga"/>
              </a:rPr>
              <a:t>Amiga</a:t>
            </a:r>
            <a:r>
              <a:rPr lang="en-GB" b="0" i="0" u="none" strike="noStrike" noProof="0" dirty="0">
                <a:solidFill>
                  <a:srgbClr val="202122"/>
                </a:solidFill>
                <a:effectLst/>
                <a:latin typeface="Arial" panose="020B0604020202020204" pitchFamily="34" charset="0"/>
              </a:rPr>
              <a:t> systems) and is most commonly used on </a:t>
            </a:r>
            <a:r>
              <a:rPr lang="en-GB" b="0" i="0" u="none" strike="noStrike" noProof="0" dirty="0">
                <a:solidFill>
                  <a:srgbClr val="0B0080"/>
                </a:solidFill>
                <a:effectLst/>
                <a:latin typeface="Arial" panose="020B0604020202020204" pitchFamily="34" charset="0"/>
                <a:hlinkClick r:id="rId10" tooltip="Macintosh"/>
              </a:rPr>
              <a:t>Apple Macintosh</a:t>
            </a:r>
            <a:r>
              <a:rPr lang="en-GB" b="0" i="0" u="none" strike="noStrike" noProof="0" dirty="0">
                <a:solidFill>
                  <a:srgbClr val="202122"/>
                </a:solidFill>
                <a:effectLst/>
                <a:latin typeface="Arial" panose="020B0604020202020204" pitchFamily="34" charset="0"/>
              </a:rPr>
              <a:t> computer systems. The </a:t>
            </a:r>
            <a:r>
              <a:rPr lang="en-GB" b="0" i="0" u="none" strike="noStrike" noProof="0" dirty="0">
                <a:solidFill>
                  <a:srgbClr val="0B0080"/>
                </a:solidFill>
                <a:effectLst/>
                <a:latin typeface="Arial" panose="020B0604020202020204" pitchFamily="34" charset="0"/>
                <a:hlinkClick r:id="rId11" tooltip="Digital audio"/>
              </a:rPr>
              <a:t>audio data</a:t>
            </a:r>
            <a:r>
              <a:rPr lang="en-GB" b="0" i="0" u="none" strike="noStrike" noProof="0" dirty="0">
                <a:solidFill>
                  <a:srgbClr val="202122"/>
                </a:solidFill>
                <a:effectLst/>
                <a:latin typeface="Arial" panose="020B0604020202020204" pitchFamily="34" charset="0"/>
              </a:rPr>
              <a:t> in most AIFF files is uncompressed </a:t>
            </a:r>
            <a:r>
              <a:rPr lang="en-GB" b="0" i="0" u="none" strike="noStrike" noProof="0" dirty="0">
                <a:solidFill>
                  <a:srgbClr val="0B0080"/>
                </a:solidFill>
                <a:effectLst/>
                <a:latin typeface="Arial" panose="020B0604020202020204" pitchFamily="34" charset="0"/>
                <a:hlinkClick r:id="rId12" tooltip="Pulse-code modulation"/>
              </a:rPr>
              <a:t>pulse-code modulation</a:t>
            </a:r>
            <a:r>
              <a:rPr lang="en-GB" b="0" i="0" u="none" strike="noStrike" noProof="0" dirty="0">
                <a:solidFill>
                  <a:srgbClr val="202122"/>
                </a:solidFill>
                <a:effectLst/>
                <a:latin typeface="Arial" panose="020B0604020202020204" pitchFamily="34" charset="0"/>
              </a:rPr>
              <a:t> (PCM). This type of AIFF file uses much more disk space than </a:t>
            </a:r>
            <a:r>
              <a:rPr lang="en-GB" b="0" i="0" u="none" strike="noStrike" noProof="0" dirty="0">
                <a:solidFill>
                  <a:srgbClr val="0B0080"/>
                </a:solidFill>
                <a:effectLst/>
                <a:latin typeface="Arial" panose="020B0604020202020204" pitchFamily="34" charset="0"/>
                <a:hlinkClick r:id="rId13" tooltip="Lossy"/>
              </a:rPr>
              <a:t>lossy</a:t>
            </a:r>
            <a:r>
              <a:rPr lang="en-GB" b="0" i="0" u="none" strike="noStrike" noProof="0" dirty="0">
                <a:solidFill>
                  <a:srgbClr val="202122"/>
                </a:solidFill>
                <a:effectLst/>
                <a:latin typeface="Arial" panose="020B0604020202020204" pitchFamily="34" charset="0"/>
              </a:rPr>
              <a:t> formats like </a:t>
            </a:r>
            <a:r>
              <a:rPr lang="en-GB" b="0" i="0" u="none" strike="noStrike" noProof="0" dirty="0">
                <a:solidFill>
                  <a:srgbClr val="0B0080"/>
                </a:solidFill>
                <a:effectLst/>
                <a:latin typeface="Arial" panose="020B0604020202020204" pitchFamily="34" charset="0"/>
                <a:hlinkClick r:id="rId14" tooltip="MP3"/>
              </a:rPr>
              <a:t>MP3</a:t>
            </a:r>
            <a:r>
              <a:rPr lang="en-GB" b="0" i="0" u="none" strike="noStrike" noProof="0" dirty="0">
                <a:solidFill>
                  <a:srgbClr val="202122"/>
                </a:solidFill>
                <a:effectLst/>
                <a:latin typeface="Arial" panose="020B0604020202020204" pitchFamily="34" charset="0"/>
              </a:rPr>
              <a:t>—about 10 MB for one minute of stereo audio at a sample rate of 44.1 kHz and a bit depth of 16 bits. There is also a compressed variant of AIFF known as </a:t>
            </a:r>
            <a:r>
              <a:rPr lang="en-GB" b="1" i="0" u="none" strike="noStrike" noProof="0" dirty="0">
                <a:solidFill>
                  <a:srgbClr val="202122"/>
                </a:solidFill>
                <a:effectLst/>
                <a:latin typeface="Arial" panose="020B0604020202020204" pitchFamily="34" charset="0"/>
              </a:rPr>
              <a:t>AIFF-C</a:t>
            </a:r>
            <a:r>
              <a:rPr lang="en-GB" b="0" i="0" u="none" strike="noStrike" noProof="0" dirty="0">
                <a:solidFill>
                  <a:srgbClr val="202122"/>
                </a:solidFill>
                <a:effectLst/>
                <a:latin typeface="Arial" panose="020B0604020202020204" pitchFamily="34" charset="0"/>
              </a:rPr>
              <a:t> or </a:t>
            </a:r>
            <a:r>
              <a:rPr lang="en-GB" b="1" i="0" u="none" strike="noStrike" noProof="0" dirty="0">
                <a:solidFill>
                  <a:srgbClr val="202122"/>
                </a:solidFill>
                <a:effectLst/>
                <a:latin typeface="Arial" panose="020B0604020202020204" pitchFamily="34" charset="0"/>
              </a:rPr>
              <a:t>AIFC</a:t>
            </a:r>
            <a:r>
              <a:rPr lang="en-GB" b="0" i="0" u="none" strike="noStrike" noProof="0" dirty="0">
                <a:solidFill>
                  <a:srgbClr val="202122"/>
                </a:solidFill>
                <a:effectLst/>
                <a:latin typeface="Arial" panose="020B0604020202020204" pitchFamily="34" charset="0"/>
              </a:rPr>
              <a:t>, with various defined compression codecs. </a:t>
            </a:r>
            <a:r>
              <a:rPr lang="en-GB" b="0" i="0" u="none" strike="noStrike" dirty="0">
                <a:solidFill>
                  <a:srgbClr val="202122"/>
                </a:solidFill>
                <a:effectLst/>
                <a:latin typeface="Arial" panose="020B0604020202020204" pitchFamily="34" charset="0"/>
              </a:rPr>
              <a:t>With the development of the </a:t>
            </a:r>
            <a:r>
              <a:rPr lang="en-GB" b="0" i="0" u="none" strike="noStrike" dirty="0">
                <a:solidFill>
                  <a:srgbClr val="0B0080"/>
                </a:solidFill>
                <a:effectLst/>
                <a:latin typeface="Arial" panose="020B0604020202020204" pitchFamily="34" charset="0"/>
                <a:hlinkClick r:id="rId15" tooltip="Mac OS X"/>
              </a:rPr>
              <a:t>Mac OS X</a:t>
            </a:r>
            <a:r>
              <a:rPr lang="en-GB" b="0" i="0" u="none" strike="noStrike" dirty="0">
                <a:solidFill>
                  <a:srgbClr val="202122"/>
                </a:solidFill>
                <a:effectLst/>
                <a:latin typeface="Arial" panose="020B0604020202020204" pitchFamily="34" charset="0"/>
              </a:rPr>
              <a:t> operating system, Apple created a new type of AIFF which is, in effect, an alternative </a:t>
            </a:r>
            <a:r>
              <a:rPr lang="en-GB" b="0" i="0" u="none" strike="noStrike" dirty="0">
                <a:solidFill>
                  <a:srgbClr val="0B0080"/>
                </a:solidFill>
                <a:effectLst/>
                <a:latin typeface="Arial" panose="020B0604020202020204" pitchFamily="34" charset="0"/>
                <a:hlinkClick r:id="rId16" tooltip="Little-endian"/>
              </a:rPr>
              <a:t>little-endian</a:t>
            </a:r>
            <a:r>
              <a:rPr lang="en-GB" b="0" i="0" u="none" strike="noStrike" dirty="0">
                <a:solidFill>
                  <a:srgbClr val="202122"/>
                </a:solidFill>
                <a:effectLst/>
                <a:latin typeface="Arial" panose="020B0604020202020204" pitchFamily="34" charset="0"/>
              </a:rPr>
              <a:t> byte order format.</a:t>
            </a:r>
            <a:endParaRPr lang="en-GB" b="0" i="0" u="none" strike="noStrike" noProof="0" dirty="0">
              <a:solidFill>
                <a:srgbClr val="202122"/>
              </a:solidFill>
              <a:effectLst/>
              <a:latin typeface="Arial" panose="020B0604020202020204" pitchFamily="34" charset="0"/>
            </a:endParaRPr>
          </a:p>
        </p:txBody>
      </p:sp>
    </p:spTree>
    <p:extLst>
      <p:ext uri="{BB962C8B-B14F-4D97-AF65-F5344CB8AC3E}">
        <p14:creationId xmlns:p14="http://schemas.microsoft.com/office/powerpoint/2010/main" val="28777399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0" i="0" u="none" strike="noStrike" noProof="0" dirty="0">
                <a:solidFill>
                  <a:srgbClr val="202122"/>
                </a:solidFill>
                <a:effectLst/>
                <a:latin typeface="Arial" panose="020B0604020202020204" pitchFamily="34" charset="0"/>
              </a:rPr>
              <a:t>The </a:t>
            </a:r>
            <a:r>
              <a:rPr lang="en-GB" b="1" i="0" u="none" strike="noStrike" noProof="0" dirty="0">
                <a:solidFill>
                  <a:srgbClr val="202122"/>
                </a:solidFill>
                <a:effectLst/>
                <a:latin typeface="Arial" panose="020B0604020202020204" pitchFamily="34" charset="0"/>
              </a:rPr>
              <a:t>JPEG File Interchange Format</a:t>
            </a:r>
            <a:r>
              <a:rPr lang="en-GB" b="0" i="0" u="none" strike="noStrike" noProof="0" dirty="0">
                <a:solidFill>
                  <a:srgbClr val="202122"/>
                </a:solidFill>
                <a:effectLst/>
                <a:latin typeface="Arial" panose="020B0604020202020204" pitchFamily="34" charset="0"/>
              </a:rPr>
              <a:t> (</a:t>
            </a:r>
            <a:r>
              <a:rPr lang="en-GB" b="1" i="0" u="none" strike="noStrike" noProof="0" dirty="0">
                <a:solidFill>
                  <a:srgbClr val="202122"/>
                </a:solidFill>
                <a:effectLst/>
                <a:latin typeface="Arial" panose="020B0604020202020204" pitchFamily="34" charset="0"/>
              </a:rPr>
              <a:t>JFIF</a:t>
            </a:r>
            <a:r>
              <a:rPr lang="en-GB" b="0" i="0" u="none" strike="noStrike" noProof="0" dirty="0">
                <a:solidFill>
                  <a:srgbClr val="202122"/>
                </a:solidFill>
                <a:effectLst/>
                <a:latin typeface="Arial" panose="020B0604020202020204" pitchFamily="34" charset="0"/>
              </a:rPr>
              <a:t>) is an </a:t>
            </a:r>
            <a:r>
              <a:rPr lang="en-GB" b="0" i="0" u="none" strike="noStrike" noProof="0" dirty="0">
                <a:solidFill>
                  <a:srgbClr val="0B0080"/>
                </a:solidFill>
                <a:effectLst/>
                <a:latin typeface="Arial" panose="020B0604020202020204" pitchFamily="34" charset="0"/>
                <a:hlinkClick r:id="rId3" tooltip="Image file format"/>
              </a:rPr>
              <a:t>image file format</a:t>
            </a:r>
            <a:r>
              <a:rPr lang="en-GB" b="0" i="0" u="none" strike="noStrike" noProof="0" dirty="0">
                <a:solidFill>
                  <a:srgbClr val="202122"/>
                </a:solidFill>
                <a:effectLst/>
                <a:latin typeface="Arial" panose="020B0604020202020204" pitchFamily="34" charset="0"/>
              </a:rPr>
              <a:t> standard. It defines supplementary specifications for the </a:t>
            </a:r>
            <a:r>
              <a:rPr lang="en-GB" b="0" i="0" u="none" strike="noStrike" noProof="0" dirty="0">
                <a:solidFill>
                  <a:srgbClr val="0B0080"/>
                </a:solidFill>
                <a:effectLst/>
                <a:latin typeface="Arial" panose="020B0604020202020204" pitchFamily="34" charset="0"/>
                <a:hlinkClick r:id="rId4" tooltip="Digital container format"/>
              </a:rPr>
              <a:t>container format</a:t>
            </a:r>
            <a:r>
              <a:rPr lang="en-GB" b="0" i="0" u="none" strike="noStrike" noProof="0" dirty="0">
                <a:solidFill>
                  <a:srgbClr val="202122"/>
                </a:solidFill>
                <a:effectLst/>
                <a:latin typeface="Arial" panose="020B0604020202020204" pitchFamily="34" charset="0"/>
              </a:rPr>
              <a:t> that contains the image data encoded with the </a:t>
            </a:r>
            <a:r>
              <a:rPr lang="en-GB" b="0" i="0" u="none" strike="noStrike" noProof="0" dirty="0">
                <a:solidFill>
                  <a:srgbClr val="0B0080"/>
                </a:solidFill>
                <a:effectLst/>
                <a:latin typeface="Arial" panose="020B0604020202020204" pitchFamily="34" charset="0"/>
                <a:hlinkClick r:id="rId5" tooltip="JPEG"/>
              </a:rPr>
              <a:t>JPEG</a:t>
            </a:r>
            <a:r>
              <a:rPr lang="en-GB" b="0" i="0" u="none" strike="noStrike" noProof="0" dirty="0">
                <a:solidFill>
                  <a:srgbClr val="202122"/>
                </a:solidFill>
                <a:effectLst/>
                <a:latin typeface="Arial" panose="020B0604020202020204" pitchFamily="34" charset="0"/>
              </a:rPr>
              <a:t> algorithm. The base specifications for a JPEG container format are defined in Annex B of the JPEG standard, known as </a:t>
            </a:r>
            <a:r>
              <a:rPr lang="en-GB" b="0" i="0" u="none" strike="noStrike" noProof="0" dirty="0">
                <a:solidFill>
                  <a:srgbClr val="0B0080"/>
                </a:solidFill>
                <a:effectLst/>
                <a:latin typeface="Arial" panose="020B0604020202020204" pitchFamily="34" charset="0"/>
                <a:hlinkClick r:id="rId6" tooltip="JPEG Interchange Format"/>
              </a:rPr>
              <a:t>JPEG Interchange Format</a:t>
            </a:r>
            <a:r>
              <a:rPr lang="en-GB" b="0" i="0" u="none" strike="noStrike" noProof="0" dirty="0">
                <a:solidFill>
                  <a:srgbClr val="202122"/>
                </a:solidFill>
                <a:effectLst/>
                <a:latin typeface="Arial" panose="020B0604020202020204" pitchFamily="34" charset="0"/>
              </a:rPr>
              <a:t> (JIF). JFIF builds over JIF to solve some of JIF's limitations, including unnecessary complexity, component sample registration, resolution, aspect ratio, and </a:t>
            </a:r>
            <a:r>
              <a:rPr lang="en-GB" b="0" i="0" u="none" strike="noStrike" noProof="0" dirty="0">
                <a:solidFill>
                  <a:srgbClr val="0B0080"/>
                </a:solidFill>
                <a:effectLst/>
                <a:latin typeface="Arial" panose="020B0604020202020204" pitchFamily="34" charset="0"/>
                <a:hlinkClick r:id="rId7" tooltip="Color space"/>
              </a:rPr>
              <a:t>color space</a:t>
            </a:r>
            <a:r>
              <a:rPr lang="en-GB" b="0" i="0" u="none" strike="noStrike" noProof="0" dirty="0">
                <a:solidFill>
                  <a:srgbClr val="202122"/>
                </a:solidFill>
                <a:effectLst/>
                <a:latin typeface="Arial" panose="020B0604020202020204" pitchFamily="34" charset="0"/>
              </a:rPr>
              <a:t>. Because JFIF is a supplementary standard, the resulting file format may be referred to as "JPEG/JFIF".</a:t>
            </a:r>
            <a:endParaRPr lang="en-GB" noProof="0" dirty="0"/>
          </a:p>
        </p:txBody>
      </p:sp>
    </p:spTree>
    <p:extLst>
      <p:ext uri="{BB962C8B-B14F-4D97-AF65-F5344CB8AC3E}">
        <p14:creationId xmlns:p14="http://schemas.microsoft.com/office/powerpoint/2010/main" val="10271437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1" i="0" u="none" strike="noStrike" noProof="0" dirty="0">
                <a:solidFill>
                  <a:srgbClr val="202122"/>
                </a:solidFill>
                <a:effectLst/>
                <a:latin typeface="Arial" panose="020B0604020202020204" pitchFamily="34" charset="0"/>
              </a:rPr>
              <a:t>Tag Image File Format</a:t>
            </a:r>
            <a:r>
              <a:rPr lang="en-GB" b="0" i="0" u="none" strike="noStrike" noProof="0" dirty="0">
                <a:solidFill>
                  <a:srgbClr val="202122"/>
                </a:solidFill>
                <a:effectLst/>
                <a:latin typeface="Arial" panose="020B0604020202020204" pitchFamily="34" charset="0"/>
              </a:rPr>
              <a:t>, abbreviated </a:t>
            </a:r>
            <a:r>
              <a:rPr lang="en-GB" b="1" i="0" u="none" strike="noStrike" noProof="0" dirty="0">
                <a:solidFill>
                  <a:srgbClr val="202122"/>
                </a:solidFill>
                <a:effectLst/>
                <a:latin typeface="Arial" panose="020B0604020202020204" pitchFamily="34" charset="0"/>
              </a:rPr>
              <a:t>TIFF</a:t>
            </a:r>
            <a:r>
              <a:rPr lang="en-GB" b="0" i="0" u="none" strike="noStrike" noProof="0" dirty="0">
                <a:solidFill>
                  <a:srgbClr val="202122"/>
                </a:solidFill>
                <a:effectLst/>
                <a:latin typeface="Arial" panose="020B0604020202020204" pitchFamily="34" charset="0"/>
              </a:rPr>
              <a:t> or </a:t>
            </a:r>
            <a:r>
              <a:rPr lang="en-GB" b="1" i="0" u="none" strike="noStrike" noProof="0" dirty="0">
                <a:solidFill>
                  <a:srgbClr val="202122"/>
                </a:solidFill>
                <a:effectLst/>
                <a:latin typeface="Arial" panose="020B0604020202020204" pitchFamily="34" charset="0"/>
              </a:rPr>
              <a:t>TIF</a:t>
            </a:r>
            <a:r>
              <a:rPr lang="en-GB" b="0" i="0" u="none" strike="noStrike" noProof="0" dirty="0">
                <a:solidFill>
                  <a:srgbClr val="202122"/>
                </a:solidFill>
                <a:effectLst/>
                <a:latin typeface="Arial" panose="020B0604020202020204" pitchFamily="34" charset="0"/>
              </a:rPr>
              <a:t>, is a </a:t>
            </a:r>
            <a:r>
              <a:rPr lang="en-GB" b="0" i="0" u="none" strike="noStrike" noProof="0" dirty="0">
                <a:solidFill>
                  <a:srgbClr val="0B0080"/>
                </a:solidFill>
                <a:effectLst/>
                <a:latin typeface="Arial" panose="020B0604020202020204" pitchFamily="34" charset="0"/>
                <a:hlinkClick r:id="rId3" tooltip="Computer file format"/>
              </a:rPr>
              <a:t>computer file format</a:t>
            </a:r>
            <a:r>
              <a:rPr lang="en-GB" b="0" i="0" u="none" strike="noStrike" noProof="0" dirty="0">
                <a:solidFill>
                  <a:srgbClr val="202122"/>
                </a:solidFill>
                <a:effectLst/>
                <a:latin typeface="Arial" panose="020B0604020202020204" pitchFamily="34" charset="0"/>
              </a:rPr>
              <a:t> for storing </a:t>
            </a:r>
            <a:r>
              <a:rPr lang="en-GB" b="0" i="0" u="none" strike="noStrike" noProof="0" dirty="0">
                <a:solidFill>
                  <a:srgbClr val="0B0080"/>
                </a:solidFill>
                <a:effectLst/>
                <a:latin typeface="Arial" panose="020B0604020202020204" pitchFamily="34" charset="0"/>
                <a:hlinkClick r:id="rId4" tooltip="Raster graphics"/>
              </a:rPr>
              <a:t>raster graphics</a:t>
            </a:r>
            <a:r>
              <a:rPr lang="en-GB" b="0" i="0" u="none" strike="noStrike" noProof="0" dirty="0">
                <a:solidFill>
                  <a:srgbClr val="202122"/>
                </a:solidFill>
                <a:effectLst/>
                <a:latin typeface="Arial" panose="020B0604020202020204" pitchFamily="34" charset="0"/>
              </a:rPr>
              <a:t> images, popular among graphic artists, the publishing industry, and photographers. TIFF is widely supported by </a:t>
            </a:r>
            <a:r>
              <a:rPr lang="en-GB" b="0" i="0" u="none" strike="noStrike" noProof="0" dirty="0">
                <a:solidFill>
                  <a:srgbClr val="0B0080"/>
                </a:solidFill>
                <a:effectLst/>
                <a:latin typeface="Arial" panose="020B0604020202020204" pitchFamily="34" charset="0"/>
                <a:hlinkClick r:id="rId5" tooltip="Image scanner"/>
              </a:rPr>
              <a:t>scanning</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6" tooltip="FAX"/>
              </a:rPr>
              <a:t>faxing</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7" tooltip="Word processor"/>
              </a:rPr>
              <a:t>word processing</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8" tooltip="Optical character recognition"/>
              </a:rPr>
              <a:t>optical character recognition</a:t>
            </a:r>
            <a:r>
              <a:rPr lang="en-GB" b="0" i="0" u="none" strike="noStrike" noProof="0" dirty="0">
                <a:solidFill>
                  <a:srgbClr val="202122"/>
                </a:solidFill>
                <a:effectLst/>
                <a:latin typeface="Arial" panose="020B0604020202020204" pitchFamily="34" charset="0"/>
              </a:rPr>
              <a:t>, image manipulation, </a:t>
            </a:r>
            <a:r>
              <a:rPr lang="en-GB" b="0" i="0" u="none" strike="noStrike" noProof="0" dirty="0">
                <a:solidFill>
                  <a:srgbClr val="0B0080"/>
                </a:solidFill>
                <a:effectLst/>
                <a:latin typeface="Arial" panose="020B0604020202020204" pitchFamily="34" charset="0"/>
                <a:hlinkClick r:id="rId9" tooltip="Desktop publishing"/>
              </a:rPr>
              <a:t>desktop publishing</a:t>
            </a:r>
            <a:r>
              <a:rPr lang="en-GB" b="0" i="0" u="none" strike="noStrike" noProof="0" dirty="0">
                <a:solidFill>
                  <a:srgbClr val="202122"/>
                </a:solidFill>
                <a:effectLst/>
                <a:latin typeface="Arial" panose="020B0604020202020204" pitchFamily="34" charset="0"/>
              </a:rPr>
              <a:t>, and page-layout applications. The format was created by the </a:t>
            </a:r>
            <a:r>
              <a:rPr lang="en-GB" b="0" i="0" u="none" strike="noStrike" noProof="0" dirty="0">
                <a:solidFill>
                  <a:srgbClr val="0B0080"/>
                </a:solidFill>
                <a:effectLst/>
                <a:latin typeface="Arial" panose="020B0604020202020204" pitchFamily="34" charset="0"/>
                <a:hlinkClick r:id="rId10" tooltip="Aldus Corporation"/>
              </a:rPr>
              <a:t>Aldus Corporation</a:t>
            </a:r>
            <a:r>
              <a:rPr lang="en-GB" b="0" i="0" u="none" strike="noStrike" noProof="0" dirty="0">
                <a:solidFill>
                  <a:srgbClr val="202122"/>
                </a:solidFill>
                <a:effectLst/>
                <a:latin typeface="Arial" panose="020B0604020202020204" pitchFamily="34" charset="0"/>
              </a:rPr>
              <a:t> for use in desktop publishing. It published the latest version 6.0 in 1992, subsequently updated with an </a:t>
            </a:r>
            <a:r>
              <a:rPr lang="en-GB" b="0" i="0" u="none" strike="noStrike" noProof="0" dirty="0">
                <a:solidFill>
                  <a:srgbClr val="0B0080"/>
                </a:solidFill>
                <a:effectLst/>
                <a:latin typeface="Arial" panose="020B0604020202020204" pitchFamily="34" charset="0"/>
                <a:hlinkClick r:id="rId11" tooltip="Adobe Systems"/>
              </a:rPr>
              <a:t>Adobe Systems</a:t>
            </a:r>
            <a:r>
              <a:rPr lang="en-GB" b="0" i="0" u="none" strike="noStrike" noProof="0" dirty="0">
                <a:solidFill>
                  <a:srgbClr val="202122"/>
                </a:solidFill>
                <a:effectLst/>
                <a:latin typeface="Arial" panose="020B0604020202020204" pitchFamily="34" charset="0"/>
              </a:rPr>
              <a:t> copyright after the latter acquired Aldus in 1994. Several Aldus or Adobe technical notes have been published with minor extensions to the format, and several specifications have been based on TIFF 6.0.</a:t>
            </a:r>
            <a:endParaRPr lang="en-GB" noProof="0" dirty="0"/>
          </a:p>
        </p:txBody>
      </p:sp>
    </p:spTree>
    <p:extLst>
      <p:ext uri="{BB962C8B-B14F-4D97-AF65-F5344CB8AC3E}">
        <p14:creationId xmlns:p14="http://schemas.microsoft.com/office/powerpoint/2010/main" val="33107293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1" i="0" u="none" strike="noStrike" noProof="0" dirty="0">
                <a:solidFill>
                  <a:srgbClr val="202122"/>
                </a:solidFill>
                <a:effectLst/>
                <a:latin typeface="Arial" panose="020B0604020202020204" pitchFamily="34" charset="0"/>
              </a:rPr>
              <a:t>Audio Video Interleave</a:t>
            </a:r>
            <a:r>
              <a:rPr lang="en-GB" b="0" i="0" u="none" strike="noStrike" noProof="0" dirty="0">
                <a:solidFill>
                  <a:srgbClr val="202122"/>
                </a:solidFill>
                <a:effectLst/>
                <a:latin typeface="Arial" panose="020B0604020202020204" pitchFamily="34" charset="0"/>
              </a:rPr>
              <a:t> (also </a:t>
            </a:r>
            <a:r>
              <a:rPr lang="en-GB" b="1" i="0" u="none" strike="noStrike" noProof="0" dirty="0">
                <a:solidFill>
                  <a:srgbClr val="202122"/>
                </a:solidFill>
                <a:effectLst/>
                <a:latin typeface="Arial" panose="020B0604020202020204" pitchFamily="34" charset="0"/>
              </a:rPr>
              <a:t>Audio Video Interleaved</a:t>
            </a:r>
            <a:r>
              <a:rPr lang="en-GB" b="0" i="0" u="none" strike="noStrike" noProof="0" dirty="0">
                <a:solidFill>
                  <a:srgbClr val="202122"/>
                </a:solidFill>
                <a:effectLst/>
                <a:latin typeface="Arial" panose="020B0604020202020204" pitchFamily="34" charset="0"/>
              </a:rPr>
              <a:t>), known by its initials </a:t>
            </a:r>
            <a:r>
              <a:rPr lang="en-GB" b="1" i="0" u="none" strike="noStrike" noProof="0" dirty="0">
                <a:solidFill>
                  <a:srgbClr val="202122"/>
                </a:solidFill>
                <a:effectLst/>
                <a:latin typeface="Arial" panose="020B0604020202020204" pitchFamily="34" charset="0"/>
              </a:rPr>
              <a:t>AVI</a:t>
            </a:r>
            <a:r>
              <a:rPr lang="en-GB" b="0" i="0" u="none" strike="noStrike" noProof="0" dirty="0">
                <a:solidFill>
                  <a:srgbClr val="202122"/>
                </a:solidFill>
                <a:effectLst/>
                <a:latin typeface="Arial" panose="020B0604020202020204" pitchFamily="34" charset="0"/>
              </a:rPr>
              <a:t> and the </a:t>
            </a:r>
            <a:r>
              <a:rPr lang="en-GB" noProof="0" dirty="0"/>
              <a:t>.</a:t>
            </a:r>
            <a:r>
              <a:rPr lang="en-GB" noProof="0" dirty="0" err="1"/>
              <a:t>avi</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3" tooltip="Filename extension"/>
              </a:rPr>
              <a:t>filename extension</a:t>
            </a:r>
            <a:r>
              <a:rPr lang="en-GB" b="0" i="0" u="none" strike="noStrike" noProof="0" dirty="0">
                <a:solidFill>
                  <a:srgbClr val="202122"/>
                </a:solidFill>
                <a:effectLst/>
                <a:latin typeface="Arial" panose="020B0604020202020204" pitchFamily="34" charset="0"/>
              </a:rPr>
              <a:t>, is a multimedia </a:t>
            </a:r>
            <a:r>
              <a:rPr lang="en-GB" b="0" i="0" u="none" strike="noStrike" noProof="0" dirty="0">
                <a:solidFill>
                  <a:srgbClr val="0B0080"/>
                </a:solidFill>
                <a:effectLst/>
                <a:latin typeface="Arial" panose="020B0604020202020204" pitchFamily="34" charset="0"/>
                <a:hlinkClick r:id="rId4" tooltip="Container format (digital)"/>
              </a:rPr>
              <a:t>container format</a:t>
            </a:r>
            <a:r>
              <a:rPr lang="en-GB" b="0" i="0" u="none" strike="noStrike" noProof="0" dirty="0">
                <a:solidFill>
                  <a:srgbClr val="202122"/>
                </a:solidFill>
                <a:effectLst/>
                <a:latin typeface="Arial" panose="020B0604020202020204" pitchFamily="34" charset="0"/>
              </a:rPr>
              <a:t> introduced by </a:t>
            </a:r>
            <a:r>
              <a:rPr lang="en-GB" b="0" i="0" u="none" strike="noStrike" noProof="0" dirty="0">
                <a:solidFill>
                  <a:srgbClr val="0B0080"/>
                </a:solidFill>
                <a:effectLst/>
                <a:latin typeface="Arial" panose="020B0604020202020204" pitchFamily="34" charset="0"/>
                <a:hlinkClick r:id="rId5" tooltip="Microsoft"/>
              </a:rPr>
              <a:t>Microsoft</a:t>
            </a:r>
            <a:r>
              <a:rPr lang="en-GB" b="0" i="0" u="none" strike="noStrike" noProof="0" dirty="0">
                <a:solidFill>
                  <a:srgbClr val="202122"/>
                </a:solidFill>
                <a:effectLst/>
                <a:latin typeface="Arial" panose="020B0604020202020204" pitchFamily="34" charset="0"/>
              </a:rPr>
              <a:t> in November 1992 as part of its </a:t>
            </a:r>
            <a:r>
              <a:rPr lang="en-GB" b="0" i="0" u="none" strike="noStrike" noProof="0" dirty="0">
                <a:solidFill>
                  <a:srgbClr val="0B0080"/>
                </a:solidFill>
                <a:effectLst/>
                <a:latin typeface="Arial" panose="020B0604020202020204" pitchFamily="34" charset="0"/>
                <a:hlinkClick r:id="rId6" tooltip="Video for Windows"/>
              </a:rPr>
              <a:t>Video for Windows</a:t>
            </a:r>
            <a:r>
              <a:rPr lang="en-GB" b="0" i="0" u="none" strike="noStrike" noProof="0" dirty="0">
                <a:solidFill>
                  <a:srgbClr val="202122"/>
                </a:solidFill>
                <a:effectLst/>
                <a:latin typeface="Arial" panose="020B0604020202020204" pitchFamily="34" charset="0"/>
              </a:rPr>
              <a:t> software. AVI </a:t>
            </a:r>
            <a:r>
              <a:rPr lang="en-GB" b="0" i="0" u="none" strike="noStrike" noProof="0" dirty="0">
                <a:solidFill>
                  <a:srgbClr val="0B0080"/>
                </a:solidFill>
                <a:effectLst/>
                <a:latin typeface="Arial" panose="020B0604020202020204" pitchFamily="34" charset="0"/>
                <a:hlinkClick r:id="rId7" tooltip="Computer file"/>
              </a:rPr>
              <a:t>files</a:t>
            </a:r>
            <a:r>
              <a:rPr lang="en-GB" b="0" i="0" u="none" strike="noStrike" noProof="0" dirty="0">
                <a:solidFill>
                  <a:srgbClr val="202122"/>
                </a:solidFill>
                <a:effectLst/>
                <a:latin typeface="Arial" panose="020B0604020202020204" pitchFamily="34" charset="0"/>
              </a:rPr>
              <a:t> can contain both audio and video data in a file container that allows synchronous audio-with-video playback. Like the </a:t>
            </a:r>
            <a:r>
              <a:rPr lang="en-GB" b="0" i="0" u="none" strike="noStrike" noProof="0" dirty="0">
                <a:solidFill>
                  <a:srgbClr val="0B0080"/>
                </a:solidFill>
                <a:effectLst/>
                <a:latin typeface="Arial" panose="020B0604020202020204" pitchFamily="34" charset="0"/>
                <a:hlinkClick r:id="rId8" tooltip="DVD-Video"/>
              </a:rPr>
              <a:t>DVD video format</a:t>
            </a:r>
            <a:r>
              <a:rPr lang="en-GB" b="0" i="0" u="none" strike="noStrike" noProof="0" dirty="0">
                <a:solidFill>
                  <a:srgbClr val="202122"/>
                </a:solidFill>
                <a:effectLst/>
                <a:latin typeface="Arial" panose="020B0604020202020204" pitchFamily="34" charset="0"/>
              </a:rPr>
              <a:t>, AVI files support multiple </a:t>
            </a:r>
            <a:r>
              <a:rPr lang="en-GB" b="0" i="0" u="none" strike="noStrike" noProof="0" dirty="0">
                <a:solidFill>
                  <a:srgbClr val="0B0080"/>
                </a:solidFill>
                <a:effectLst/>
                <a:latin typeface="Arial" panose="020B0604020202020204" pitchFamily="34" charset="0"/>
                <a:hlinkClick r:id="rId9" tooltip="Streaming media"/>
              </a:rPr>
              <a:t>streaming</a:t>
            </a:r>
            <a:r>
              <a:rPr lang="en-GB" b="0" i="0" u="none" strike="noStrike" noProof="0" dirty="0">
                <a:solidFill>
                  <a:srgbClr val="202122"/>
                </a:solidFill>
                <a:effectLst/>
                <a:latin typeface="Arial" panose="020B0604020202020204" pitchFamily="34" charset="0"/>
              </a:rPr>
              <a:t> audio and video, although these features are seldom used. AVI is a </a:t>
            </a:r>
            <a:r>
              <a:rPr lang="en-GB" b="0" i="0" u="none" strike="noStrike" noProof="0" dirty="0" err="1">
                <a:solidFill>
                  <a:srgbClr val="202122"/>
                </a:solidFill>
                <a:effectLst/>
                <a:latin typeface="Arial" panose="020B0604020202020204" pitchFamily="34" charset="0"/>
              </a:rPr>
              <a:t>subformat</a:t>
            </a:r>
            <a:r>
              <a:rPr lang="en-GB" b="0" i="0" u="none" strike="noStrike" noProof="0" dirty="0">
                <a:solidFill>
                  <a:srgbClr val="202122"/>
                </a:solidFill>
                <a:effectLst/>
                <a:latin typeface="Arial" panose="020B0604020202020204" pitchFamily="34" charset="0"/>
              </a:rPr>
              <a:t> of the </a:t>
            </a:r>
            <a:r>
              <a:rPr lang="en-GB" b="0" i="0" u="none" strike="noStrike" noProof="0" dirty="0">
                <a:solidFill>
                  <a:srgbClr val="0B0080"/>
                </a:solidFill>
                <a:effectLst/>
                <a:latin typeface="Arial" panose="020B0604020202020204" pitchFamily="34" charset="0"/>
                <a:hlinkClick r:id="rId10" tooltip="RIFF (File format)"/>
              </a:rPr>
              <a:t>Resource Interchange File Format</a:t>
            </a:r>
            <a:r>
              <a:rPr lang="en-GB" b="0" i="0" u="none" strike="noStrike" noProof="0" dirty="0">
                <a:solidFill>
                  <a:srgbClr val="202122"/>
                </a:solidFill>
                <a:effectLst/>
                <a:latin typeface="Arial" panose="020B0604020202020204" pitchFamily="34" charset="0"/>
              </a:rPr>
              <a:t> (RIFF), which divides a file's data into blocks, or "chunks." Each "chunk" is identified by a </a:t>
            </a:r>
            <a:r>
              <a:rPr lang="en-GB" b="0" i="0" u="none" strike="noStrike" noProof="0" dirty="0">
                <a:solidFill>
                  <a:srgbClr val="0B0080"/>
                </a:solidFill>
                <a:effectLst/>
                <a:latin typeface="Arial" panose="020B0604020202020204" pitchFamily="34" charset="0"/>
                <a:hlinkClick r:id="rId11" tooltip="FourCC"/>
              </a:rPr>
              <a:t>FourCC</a:t>
            </a:r>
            <a:r>
              <a:rPr lang="en-GB" b="0" i="0" u="none" strike="noStrike" noProof="0" dirty="0">
                <a:solidFill>
                  <a:srgbClr val="202122"/>
                </a:solidFill>
                <a:effectLst/>
                <a:latin typeface="Arial" panose="020B0604020202020204" pitchFamily="34" charset="0"/>
              </a:rPr>
              <a:t> tag. An AVI file takes the form of a single "chunk" in a RIFF formatted file, which is then subdivided into two mandatory "chunks" and one optional "chunk". The first sub-chunk is identified by the "</a:t>
            </a:r>
            <a:r>
              <a:rPr lang="en-GB" b="0" i="0" u="none" strike="noStrike" noProof="0" dirty="0" err="1">
                <a:solidFill>
                  <a:srgbClr val="202122"/>
                </a:solidFill>
                <a:effectLst/>
                <a:latin typeface="Arial" panose="020B0604020202020204" pitchFamily="34" charset="0"/>
              </a:rPr>
              <a:t>hdrl</a:t>
            </a:r>
            <a:r>
              <a:rPr lang="en-GB" b="0" i="0" u="none" strike="noStrike" noProof="0" dirty="0">
                <a:solidFill>
                  <a:srgbClr val="202122"/>
                </a:solidFill>
                <a:effectLst/>
                <a:latin typeface="Arial" panose="020B0604020202020204" pitchFamily="34" charset="0"/>
              </a:rPr>
              <a:t>" tag. This sub-chunk is the file header and contains </a:t>
            </a:r>
            <a:r>
              <a:rPr lang="en-GB" b="0" i="0" u="none" strike="noStrike" noProof="0" dirty="0">
                <a:solidFill>
                  <a:srgbClr val="0B0080"/>
                </a:solidFill>
                <a:effectLst/>
                <a:latin typeface="Arial" panose="020B0604020202020204" pitchFamily="34" charset="0"/>
                <a:hlinkClick r:id="rId12" tooltip="Metadata"/>
              </a:rPr>
              <a:t>metadata</a:t>
            </a:r>
            <a:r>
              <a:rPr lang="en-GB" b="0" i="0" u="none" strike="noStrike" noProof="0" dirty="0">
                <a:solidFill>
                  <a:srgbClr val="202122"/>
                </a:solidFill>
                <a:effectLst/>
                <a:latin typeface="Arial" panose="020B0604020202020204" pitchFamily="34" charset="0"/>
              </a:rPr>
              <a:t> about the video, such as its width, height and </a:t>
            </a:r>
            <a:r>
              <a:rPr lang="en-GB" b="0" i="0" u="none" strike="noStrike" noProof="0" dirty="0">
                <a:solidFill>
                  <a:srgbClr val="0B0080"/>
                </a:solidFill>
                <a:effectLst/>
                <a:latin typeface="Arial" panose="020B0604020202020204" pitchFamily="34" charset="0"/>
                <a:hlinkClick r:id="rId13" tooltip="Frame rate"/>
              </a:rPr>
              <a:t>frame rate</a:t>
            </a:r>
            <a:r>
              <a:rPr lang="en-GB" b="0" i="0" u="none" strike="noStrike" noProof="0" dirty="0">
                <a:solidFill>
                  <a:srgbClr val="202122"/>
                </a:solidFill>
                <a:effectLst/>
                <a:latin typeface="Arial" panose="020B0604020202020204" pitchFamily="34" charset="0"/>
              </a:rPr>
              <a:t>. The second sub-chunk is identified by the "</a:t>
            </a:r>
            <a:r>
              <a:rPr lang="en-GB" b="0" i="0" u="none" strike="noStrike" noProof="0" dirty="0" err="1">
                <a:solidFill>
                  <a:srgbClr val="202122"/>
                </a:solidFill>
                <a:effectLst/>
                <a:latin typeface="Arial" panose="020B0604020202020204" pitchFamily="34" charset="0"/>
              </a:rPr>
              <a:t>movi</a:t>
            </a:r>
            <a:r>
              <a:rPr lang="en-GB" b="0" i="0" u="none" strike="noStrike" noProof="0" dirty="0">
                <a:solidFill>
                  <a:srgbClr val="202122"/>
                </a:solidFill>
                <a:effectLst/>
                <a:latin typeface="Arial" panose="020B0604020202020204" pitchFamily="34" charset="0"/>
              </a:rPr>
              <a:t>" tag. This chunk contains the actual audio/visual data that make up the AVI video. The third optional sub-chunk is identified by the "idx1" tag which indexes the </a:t>
            </a:r>
            <a:r>
              <a:rPr lang="en-GB" b="0" i="0" u="none" strike="noStrike" noProof="0" dirty="0">
                <a:solidFill>
                  <a:srgbClr val="0B0080"/>
                </a:solidFill>
                <a:effectLst/>
                <a:latin typeface="Arial" panose="020B0604020202020204" pitchFamily="34" charset="0"/>
                <a:hlinkClick r:id="rId14" tooltip="Offset (computer science)"/>
              </a:rPr>
              <a:t>offsets</a:t>
            </a:r>
            <a:r>
              <a:rPr lang="en-GB" b="0" i="0" u="none" strike="noStrike" noProof="0" dirty="0">
                <a:solidFill>
                  <a:srgbClr val="202122"/>
                </a:solidFill>
                <a:effectLst/>
                <a:latin typeface="Arial" panose="020B0604020202020204" pitchFamily="34" charset="0"/>
              </a:rPr>
              <a:t> of the data chunks within the file.</a:t>
            </a:r>
            <a:endParaRPr lang="en-GB" noProof="0" dirty="0"/>
          </a:p>
        </p:txBody>
      </p:sp>
    </p:spTree>
    <p:extLst>
      <p:ext uri="{BB962C8B-B14F-4D97-AF65-F5344CB8AC3E}">
        <p14:creationId xmlns:p14="http://schemas.microsoft.com/office/powerpoint/2010/main" val="33355082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1" i="0" u="none" strike="noStrike" noProof="0" dirty="0">
                <a:solidFill>
                  <a:srgbClr val="202122"/>
                </a:solidFill>
                <a:effectLst/>
                <a:latin typeface="Arial" panose="020B0604020202020204" pitchFamily="34" charset="0"/>
              </a:rPr>
              <a:t>MPEG-4 Part 14</a:t>
            </a:r>
            <a:r>
              <a:rPr lang="en-GB" b="0" i="0" u="none" strike="noStrike" noProof="0" dirty="0">
                <a:solidFill>
                  <a:srgbClr val="202122"/>
                </a:solidFill>
                <a:effectLst/>
                <a:latin typeface="Arial" panose="020B0604020202020204" pitchFamily="34" charset="0"/>
              </a:rPr>
              <a:t> or </a:t>
            </a:r>
            <a:r>
              <a:rPr lang="en-GB" b="1" i="0" u="none" strike="noStrike" noProof="0" dirty="0">
                <a:solidFill>
                  <a:srgbClr val="202122"/>
                </a:solidFill>
                <a:effectLst/>
                <a:latin typeface="Arial" panose="020B0604020202020204" pitchFamily="34" charset="0"/>
              </a:rPr>
              <a:t>MP4</a:t>
            </a:r>
            <a:r>
              <a:rPr lang="en-GB" b="0" i="0" u="none" strike="noStrike" noProof="0" dirty="0">
                <a:solidFill>
                  <a:srgbClr val="202122"/>
                </a:solidFill>
                <a:effectLst/>
                <a:latin typeface="Arial" panose="020B0604020202020204" pitchFamily="34" charset="0"/>
              </a:rPr>
              <a:t> is a </a:t>
            </a:r>
            <a:r>
              <a:rPr lang="en-GB" b="0" i="0" u="none" strike="noStrike" noProof="0" dirty="0">
                <a:solidFill>
                  <a:srgbClr val="0B0080"/>
                </a:solidFill>
                <a:effectLst/>
                <a:latin typeface="Arial" panose="020B0604020202020204" pitchFamily="34" charset="0"/>
                <a:hlinkClick r:id="rId3" tooltip="Digital data"/>
              </a:rPr>
              <a:t>digital</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4" tooltip="Multimedia"/>
              </a:rPr>
              <a:t>multimedia</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5" tooltip="Digital container format"/>
              </a:rPr>
              <a:t>container format</a:t>
            </a:r>
            <a:r>
              <a:rPr lang="en-GB" b="0" i="0" u="none" strike="noStrike" noProof="0" dirty="0">
                <a:solidFill>
                  <a:srgbClr val="202122"/>
                </a:solidFill>
                <a:effectLst/>
                <a:latin typeface="Arial" panose="020B0604020202020204" pitchFamily="34" charset="0"/>
              </a:rPr>
              <a:t> most commonly used to store </a:t>
            </a:r>
            <a:r>
              <a:rPr lang="en-GB" b="0" i="0" u="none" strike="noStrike" noProof="0" dirty="0">
                <a:solidFill>
                  <a:srgbClr val="0B0080"/>
                </a:solidFill>
                <a:effectLst/>
                <a:latin typeface="Arial" panose="020B0604020202020204" pitchFamily="34" charset="0"/>
                <a:hlinkClick r:id="rId6" tooltip="Digital video"/>
              </a:rPr>
              <a:t>video</a:t>
            </a:r>
            <a:r>
              <a:rPr lang="en-GB" b="0" i="0" u="none" strike="noStrike" noProof="0" dirty="0">
                <a:solidFill>
                  <a:srgbClr val="202122"/>
                </a:solidFill>
                <a:effectLst/>
                <a:latin typeface="Arial" panose="020B0604020202020204" pitchFamily="34" charset="0"/>
              </a:rPr>
              <a:t> and </a:t>
            </a:r>
            <a:r>
              <a:rPr lang="en-GB" b="0" i="0" u="none" strike="noStrike" noProof="0" dirty="0">
                <a:solidFill>
                  <a:srgbClr val="0B0080"/>
                </a:solidFill>
                <a:effectLst/>
                <a:latin typeface="Arial" panose="020B0604020202020204" pitchFamily="34" charset="0"/>
                <a:hlinkClick r:id="rId7" tooltip="Digital audio"/>
              </a:rPr>
              <a:t>audio</a:t>
            </a:r>
            <a:r>
              <a:rPr lang="en-GB" b="0" i="0" u="none" strike="noStrike" noProof="0" dirty="0">
                <a:solidFill>
                  <a:srgbClr val="202122"/>
                </a:solidFill>
                <a:effectLst/>
                <a:latin typeface="Arial" panose="020B0604020202020204" pitchFamily="34" charset="0"/>
              </a:rPr>
              <a:t>, but it can also be used to store other data such as </a:t>
            </a:r>
            <a:r>
              <a:rPr lang="en-GB" b="0" i="0" u="none" strike="noStrike" noProof="0" dirty="0">
                <a:solidFill>
                  <a:srgbClr val="0B0080"/>
                </a:solidFill>
                <a:effectLst/>
                <a:latin typeface="Arial" panose="020B0604020202020204" pitchFamily="34" charset="0"/>
                <a:hlinkClick r:id="rId8" tooltip="Subtitles"/>
              </a:rPr>
              <a:t>subtitles</a:t>
            </a:r>
            <a:r>
              <a:rPr lang="en-GB" b="0" i="0" u="none" strike="noStrike" noProof="0" dirty="0">
                <a:solidFill>
                  <a:srgbClr val="202122"/>
                </a:solidFill>
                <a:effectLst/>
                <a:latin typeface="Arial" panose="020B0604020202020204" pitchFamily="34" charset="0"/>
              </a:rPr>
              <a:t> and still images. Like most modern </a:t>
            </a:r>
            <a:r>
              <a:rPr lang="en-GB" b="0" i="0" u="none" strike="noStrike" noProof="0" dirty="0">
                <a:solidFill>
                  <a:srgbClr val="0B0080"/>
                </a:solidFill>
                <a:effectLst/>
                <a:latin typeface="Arial" panose="020B0604020202020204" pitchFamily="34" charset="0"/>
                <a:hlinkClick r:id="rId9" tooltip="Container format (digital)"/>
              </a:rPr>
              <a:t>container formats</a:t>
            </a:r>
            <a:r>
              <a:rPr lang="en-GB" b="0" i="0" u="none" strike="noStrike" noProof="0" dirty="0">
                <a:solidFill>
                  <a:srgbClr val="202122"/>
                </a:solidFill>
                <a:effectLst/>
                <a:latin typeface="Arial" panose="020B0604020202020204" pitchFamily="34" charset="0"/>
              </a:rPr>
              <a:t>, it allows </a:t>
            </a:r>
            <a:r>
              <a:rPr lang="en-GB" b="0" i="0" u="none" strike="noStrike" noProof="0" dirty="0">
                <a:solidFill>
                  <a:srgbClr val="0B0080"/>
                </a:solidFill>
                <a:effectLst/>
                <a:latin typeface="Arial" panose="020B0604020202020204" pitchFamily="34" charset="0"/>
                <a:hlinkClick r:id="rId10" tooltip="Streaming media"/>
              </a:rPr>
              <a:t>streaming</a:t>
            </a:r>
            <a:r>
              <a:rPr lang="en-GB" b="0" i="0" u="none" strike="noStrike" noProof="0" dirty="0">
                <a:solidFill>
                  <a:srgbClr val="202122"/>
                </a:solidFill>
                <a:effectLst/>
                <a:latin typeface="Arial" panose="020B0604020202020204" pitchFamily="34" charset="0"/>
              </a:rPr>
              <a:t> over the </a:t>
            </a:r>
            <a:r>
              <a:rPr lang="en-GB" b="0" i="0" u="none" strike="noStrike" noProof="0" dirty="0">
                <a:solidFill>
                  <a:srgbClr val="0B0080"/>
                </a:solidFill>
                <a:effectLst/>
                <a:latin typeface="Arial" panose="020B0604020202020204" pitchFamily="34" charset="0"/>
                <a:hlinkClick r:id="rId11" tooltip="Internet"/>
              </a:rPr>
              <a:t>Internet</a:t>
            </a:r>
            <a:r>
              <a:rPr lang="en-GB" b="0" i="0" u="none" strike="noStrike" noProof="0" dirty="0">
                <a:solidFill>
                  <a:srgbClr val="202122"/>
                </a:solidFill>
                <a:effectLst/>
                <a:latin typeface="Arial" panose="020B0604020202020204" pitchFamily="34" charset="0"/>
              </a:rPr>
              <a:t>. The only </a:t>
            </a:r>
            <a:r>
              <a:rPr lang="en-GB" b="0" i="0" u="none" strike="noStrike" noProof="0" dirty="0">
                <a:solidFill>
                  <a:srgbClr val="0B0080"/>
                </a:solidFill>
                <a:effectLst/>
                <a:latin typeface="Arial" panose="020B0604020202020204" pitchFamily="34" charset="0"/>
                <a:hlinkClick r:id="rId12" tooltip="Filename extension"/>
              </a:rPr>
              <a:t>filename extension</a:t>
            </a:r>
            <a:r>
              <a:rPr lang="en-GB" b="0" i="0" u="none" strike="noStrike" noProof="0" dirty="0">
                <a:solidFill>
                  <a:srgbClr val="202122"/>
                </a:solidFill>
                <a:effectLst/>
                <a:latin typeface="Arial" panose="020B0604020202020204" pitchFamily="34" charset="0"/>
              </a:rPr>
              <a:t> for MPEG-4 Part 14 files as defined by the specification is </a:t>
            </a:r>
            <a:r>
              <a:rPr lang="en-GB" b="1" i="0" u="none" strike="noStrike" noProof="0" dirty="0">
                <a:solidFill>
                  <a:srgbClr val="202122"/>
                </a:solidFill>
                <a:effectLst/>
                <a:latin typeface="Arial" panose="020B0604020202020204" pitchFamily="34" charset="0"/>
              </a:rPr>
              <a:t>.mp4</a:t>
            </a:r>
            <a:r>
              <a:rPr lang="en-GB" b="0" i="0" u="none" strike="noStrike" noProof="0" dirty="0">
                <a:solidFill>
                  <a:srgbClr val="202122"/>
                </a:solidFill>
                <a:effectLst/>
                <a:latin typeface="Arial" panose="020B0604020202020204" pitchFamily="34" charset="0"/>
              </a:rPr>
              <a:t>. MPEG-4 Part 14 is a standard specified as a part of </a:t>
            </a:r>
            <a:r>
              <a:rPr lang="en-GB" b="0" i="0" u="none" strike="noStrike" noProof="0" dirty="0">
                <a:solidFill>
                  <a:srgbClr val="0B0080"/>
                </a:solidFill>
                <a:effectLst/>
                <a:latin typeface="Arial" panose="020B0604020202020204" pitchFamily="34" charset="0"/>
                <a:hlinkClick r:id="rId13" tooltip="MPEG-4"/>
              </a:rPr>
              <a:t>MPEG-4</a:t>
            </a:r>
            <a:r>
              <a:rPr lang="en-GB" b="0" i="0" u="none" strike="noStrike" noProof="0" dirty="0">
                <a:solidFill>
                  <a:srgbClr val="202122"/>
                </a:solidFill>
                <a:effectLst/>
                <a:latin typeface="Arial" panose="020B0604020202020204" pitchFamily="34" charset="0"/>
              </a:rPr>
              <a:t>.</a:t>
            </a:r>
          </a:p>
          <a:p>
            <a:r>
              <a:rPr lang="en-GB" b="0" i="0" u="none" strike="noStrike" dirty="0">
                <a:solidFill>
                  <a:srgbClr val="202122"/>
                </a:solidFill>
                <a:effectLst/>
                <a:latin typeface="Arial" panose="020B0604020202020204" pitchFamily="34" charset="0"/>
              </a:rPr>
              <a:t>Most kinds of data can be embedded in MPEG-4 Part 14 files through </a:t>
            </a:r>
            <a:r>
              <a:rPr lang="en-GB" b="0" i="1" u="none" strike="noStrike" dirty="0">
                <a:solidFill>
                  <a:srgbClr val="202122"/>
                </a:solidFill>
                <a:effectLst/>
                <a:latin typeface="Arial" panose="020B0604020202020204" pitchFamily="34" charset="0"/>
              </a:rPr>
              <a:t>private streams</a:t>
            </a:r>
            <a:r>
              <a:rPr lang="en-GB" b="0" i="0" u="none" strike="noStrike" dirty="0">
                <a:solidFill>
                  <a:srgbClr val="202122"/>
                </a:solidFill>
                <a:effectLst/>
                <a:latin typeface="Arial" panose="020B0604020202020204" pitchFamily="34" charset="0"/>
              </a:rPr>
              <a:t>.</a:t>
            </a:r>
            <a:endParaRPr lang="en-GB" noProof="0" dirty="0"/>
          </a:p>
        </p:txBody>
      </p:sp>
    </p:spTree>
    <p:extLst>
      <p:ext uri="{BB962C8B-B14F-4D97-AF65-F5344CB8AC3E}">
        <p14:creationId xmlns:p14="http://schemas.microsoft.com/office/powerpoint/2010/main" val="35288710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lgn="l"/>
            <a:r>
              <a:rPr lang="en-GB" b="1" i="0" u="none" strike="noStrike" noProof="0" dirty="0">
                <a:solidFill>
                  <a:srgbClr val="202122"/>
                </a:solidFill>
                <a:effectLst/>
                <a:latin typeface="Arial" panose="020B0604020202020204" pitchFamily="34" charset="0"/>
              </a:rPr>
              <a:t>3GP</a:t>
            </a:r>
            <a:r>
              <a:rPr lang="en-GB" b="0" i="0" u="none" strike="noStrike" noProof="0" dirty="0">
                <a:solidFill>
                  <a:srgbClr val="202122"/>
                </a:solidFill>
                <a:effectLst/>
                <a:latin typeface="Arial" panose="020B0604020202020204" pitchFamily="34" charset="0"/>
              </a:rPr>
              <a:t> (3GPP file format) is a </a:t>
            </a:r>
            <a:r>
              <a:rPr lang="en-GB" b="0" i="0" u="none" strike="noStrike" noProof="0" dirty="0">
                <a:solidFill>
                  <a:srgbClr val="0B0080"/>
                </a:solidFill>
                <a:effectLst/>
                <a:latin typeface="Arial" panose="020B0604020202020204" pitchFamily="34" charset="0"/>
                <a:hlinkClick r:id="rId3" tooltip="Multimedia"/>
              </a:rPr>
              <a:t>multimedia</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4" tooltip="Container format (digital)"/>
              </a:rPr>
              <a:t>container format</a:t>
            </a:r>
            <a:r>
              <a:rPr lang="en-GB" b="0" i="0" u="none" strike="noStrike" noProof="0" dirty="0">
                <a:solidFill>
                  <a:srgbClr val="202122"/>
                </a:solidFill>
                <a:effectLst/>
                <a:latin typeface="Arial" panose="020B0604020202020204" pitchFamily="34" charset="0"/>
              </a:rPr>
              <a:t> defined by the </a:t>
            </a:r>
            <a:r>
              <a:rPr lang="en-GB" b="0" i="0" u="none" strike="noStrike" noProof="0" dirty="0">
                <a:solidFill>
                  <a:srgbClr val="0B0080"/>
                </a:solidFill>
                <a:effectLst/>
                <a:latin typeface="Arial" panose="020B0604020202020204" pitchFamily="34" charset="0"/>
                <a:hlinkClick r:id="rId5" tooltip="3GPP"/>
              </a:rPr>
              <a:t>Third Generation Partnership Project (3GPP)</a:t>
            </a:r>
            <a:r>
              <a:rPr lang="en-GB" b="0" i="0" u="none" strike="noStrike" noProof="0" dirty="0">
                <a:solidFill>
                  <a:srgbClr val="202122"/>
                </a:solidFill>
                <a:effectLst/>
                <a:latin typeface="Arial" panose="020B0604020202020204" pitchFamily="34" charset="0"/>
              </a:rPr>
              <a:t> for </a:t>
            </a:r>
            <a:r>
              <a:rPr lang="en-GB" b="0" i="0" u="none" strike="noStrike" noProof="0" dirty="0">
                <a:solidFill>
                  <a:srgbClr val="0B0080"/>
                </a:solidFill>
                <a:effectLst/>
                <a:latin typeface="Arial" panose="020B0604020202020204" pitchFamily="34" charset="0"/>
                <a:hlinkClick r:id="rId6" tooltip="3G"/>
              </a:rPr>
              <a:t>3G</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7" tooltip="UMTS"/>
              </a:rPr>
              <a:t>UMTS</a:t>
            </a:r>
            <a:r>
              <a:rPr lang="en-GB" b="0" i="0" u="none" strike="noStrike" noProof="0" dirty="0">
                <a:solidFill>
                  <a:srgbClr val="202122"/>
                </a:solidFill>
                <a:effectLst/>
                <a:latin typeface="Arial" panose="020B0604020202020204" pitchFamily="34" charset="0"/>
              </a:rPr>
              <a:t> multimedia services. It is used on 3G </a:t>
            </a:r>
            <a:r>
              <a:rPr lang="en-GB" b="0" i="0" u="none" strike="noStrike" noProof="0" dirty="0">
                <a:solidFill>
                  <a:srgbClr val="0B0080"/>
                </a:solidFill>
                <a:effectLst/>
                <a:latin typeface="Arial" panose="020B0604020202020204" pitchFamily="34" charset="0"/>
                <a:hlinkClick r:id="rId8" tooltip="Mobile phone"/>
              </a:rPr>
              <a:t>mobile phones</a:t>
            </a:r>
            <a:r>
              <a:rPr lang="en-GB" b="0" i="0" u="none" strike="noStrike" noProof="0" dirty="0">
                <a:solidFill>
                  <a:srgbClr val="202122"/>
                </a:solidFill>
                <a:effectLst/>
                <a:latin typeface="Arial" panose="020B0604020202020204" pitchFamily="34" charset="0"/>
              </a:rPr>
              <a:t> but can also be played on some </a:t>
            </a:r>
            <a:r>
              <a:rPr lang="en-GB" b="0" i="0" u="none" strike="noStrike" noProof="0" dirty="0">
                <a:solidFill>
                  <a:srgbClr val="0B0080"/>
                </a:solidFill>
                <a:effectLst/>
                <a:latin typeface="Arial" panose="020B0604020202020204" pitchFamily="34" charset="0"/>
                <a:hlinkClick r:id="rId9" tooltip="2G"/>
              </a:rPr>
              <a:t>2G</a:t>
            </a:r>
            <a:r>
              <a:rPr lang="en-GB" b="0" i="0" u="none" strike="noStrike" noProof="0" dirty="0">
                <a:solidFill>
                  <a:srgbClr val="202122"/>
                </a:solidFill>
                <a:effectLst/>
                <a:latin typeface="Arial" panose="020B0604020202020204" pitchFamily="34" charset="0"/>
              </a:rPr>
              <a:t> and </a:t>
            </a:r>
            <a:r>
              <a:rPr lang="en-GB" b="0" i="0" u="none" strike="noStrike" noProof="0" dirty="0">
                <a:solidFill>
                  <a:srgbClr val="0B0080"/>
                </a:solidFill>
                <a:effectLst/>
                <a:latin typeface="Arial" panose="020B0604020202020204" pitchFamily="34" charset="0"/>
                <a:hlinkClick r:id="rId10" tooltip="4G"/>
              </a:rPr>
              <a:t>4G</a:t>
            </a:r>
            <a:r>
              <a:rPr lang="en-GB" b="0" i="0" u="none" strike="noStrike" noProof="0" dirty="0">
                <a:solidFill>
                  <a:srgbClr val="202122"/>
                </a:solidFill>
                <a:effectLst/>
                <a:latin typeface="Arial" panose="020B0604020202020204" pitchFamily="34" charset="0"/>
              </a:rPr>
              <a:t> phones.</a:t>
            </a:r>
          </a:p>
          <a:p>
            <a:pPr algn="l"/>
            <a:r>
              <a:rPr lang="en-GB" b="1" i="0" u="none" strike="noStrike" noProof="0" dirty="0">
                <a:solidFill>
                  <a:srgbClr val="202122"/>
                </a:solidFill>
                <a:effectLst/>
                <a:latin typeface="Arial" panose="020B0604020202020204" pitchFamily="34" charset="0"/>
              </a:rPr>
              <a:t>3G2</a:t>
            </a:r>
            <a:r>
              <a:rPr lang="en-GB" b="0" i="0" u="none" strike="noStrike" noProof="0" dirty="0">
                <a:solidFill>
                  <a:srgbClr val="202122"/>
                </a:solidFill>
                <a:effectLst/>
                <a:latin typeface="Arial" panose="020B0604020202020204" pitchFamily="34" charset="0"/>
              </a:rPr>
              <a:t> (3GPP2 file format) is a multimedia container format defined by the </a:t>
            </a:r>
            <a:r>
              <a:rPr lang="en-GB" b="0" i="0" u="none" strike="noStrike" noProof="0" dirty="0">
                <a:solidFill>
                  <a:srgbClr val="0B0080"/>
                </a:solidFill>
                <a:effectLst/>
                <a:latin typeface="Arial" panose="020B0604020202020204" pitchFamily="34" charset="0"/>
                <a:hlinkClick r:id="rId11" tooltip="3GPP2"/>
              </a:rPr>
              <a:t>3GPP2</a:t>
            </a:r>
            <a:r>
              <a:rPr lang="en-GB" b="0" i="0" u="none" strike="noStrike" noProof="0" dirty="0">
                <a:solidFill>
                  <a:srgbClr val="202122"/>
                </a:solidFill>
                <a:effectLst/>
                <a:latin typeface="Arial" panose="020B0604020202020204" pitchFamily="34" charset="0"/>
              </a:rPr>
              <a:t> for 3G </a:t>
            </a:r>
            <a:r>
              <a:rPr lang="en-GB" b="0" i="0" u="none" strike="noStrike" noProof="0" dirty="0">
                <a:solidFill>
                  <a:srgbClr val="0B0080"/>
                </a:solidFill>
                <a:effectLst/>
                <a:latin typeface="Arial" panose="020B0604020202020204" pitchFamily="34" charset="0"/>
                <a:hlinkClick r:id="rId12" tooltip="CDMA2000"/>
              </a:rPr>
              <a:t>CDMA2000</a:t>
            </a:r>
            <a:r>
              <a:rPr lang="en-GB" b="0" i="0" u="none" strike="noStrike" noProof="0" dirty="0">
                <a:solidFill>
                  <a:srgbClr val="202122"/>
                </a:solidFill>
                <a:effectLst/>
                <a:latin typeface="Arial" panose="020B0604020202020204" pitchFamily="34" charset="0"/>
              </a:rPr>
              <a:t> multimedia services. It is very similar to the 3GP file format but consumes less space &amp; bandwidth also has some extensions and limitations in comparison to 3GP.</a:t>
            </a:r>
          </a:p>
          <a:p>
            <a:pPr algn="l"/>
            <a:r>
              <a:rPr lang="en-GB" b="0" i="0" u="none" strike="noStrike" dirty="0">
                <a:solidFill>
                  <a:srgbClr val="202122"/>
                </a:solidFill>
                <a:effectLst/>
                <a:latin typeface="Arial" panose="020B0604020202020204" pitchFamily="34" charset="0"/>
              </a:rPr>
              <a:t>The 3GP and 3G2 file formats are both structurally based on the </a:t>
            </a:r>
            <a:r>
              <a:rPr lang="en-GB" b="0" i="0" u="none" strike="noStrike" dirty="0">
                <a:solidFill>
                  <a:srgbClr val="0B0080"/>
                </a:solidFill>
                <a:effectLst/>
                <a:latin typeface="Arial" panose="020B0604020202020204" pitchFamily="34" charset="0"/>
                <a:hlinkClick r:id="rId13" tooltip="ISO base media file format"/>
              </a:rPr>
              <a:t>ISO base media file format</a:t>
            </a:r>
            <a:r>
              <a:rPr lang="en-GB" b="0" i="0" u="none" strike="noStrike" dirty="0">
                <a:solidFill>
                  <a:srgbClr val="202122"/>
                </a:solidFill>
                <a:effectLst/>
                <a:latin typeface="Arial" panose="020B0604020202020204" pitchFamily="34" charset="0"/>
              </a:rPr>
              <a:t> defined in ISO/</a:t>
            </a:r>
            <a:r>
              <a:rPr lang="en-GB" b="0" i="0" u="none" strike="noStrike" dirty="0">
                <a:solidFill>
                  <a:srgbClr val="0B0080"/>
                </a:solidFill>
                <a:effectLst/>
                <a:latin typeface="Arial" panose="020B0604020202020204" pitchFamily="34" charset="0"/>
                <a:hlinkClick r:id="rId14" tooltip="International Electrotechnical Commission"/>
              </a:rPr>
              <a:t>IEC</a:t>
            </a:r>
            <a:r>
              <a:rPr lang="en-GB" b="0" i="0" u="none" strike="noStrike" dirty="0">
                <a:solidFill>
                  <a:srgbClr val="202122"/>
                </a:solidFill>
                <a:effectLst/>
                <a:latin typeface="Arial" panose="020B0604020202020204" pitchFamily="34" charset="0"/>
              </a:rPr>
              <a:t> 14496-12 – </a:t>
            </a:r>
            <a:r>
              <a:rPr lang="en-GB" b="0" i="0" u="none" strike="noStrike" dirty="0">
                <a:solidFill>
                  <a:srgbClr val="0B0080"/>
                </a:solidFill>
                <a:effectLst/>
                <a:latin typeface="Arial" panose="020B0604020202020204" pitchFamily="34" charset="0"/>
                <a:hlinkClick r:id="rId15" tooltip="MPEG-4"/>
              </a:rPr>
              <a:t>MPEG-4</a:t>
            </a:r>
            <a:r>
              <a:rPr lang="en-GB" b="0" i="0" u="none" strike="noStrike" dirty="0">
                <a:solidFill>
                  <a:srgbClr val="202122"/>
                </a:solidFill>
                <a:effectLst/>
                <a:latin typeface="Arial" panose="020B0604020202020204" pitchFamily="34" charset="0"/>
              </a:rPr>
              <a:t> Part 12, but older versions of the 3GP file format did not use some of its features.</a:t>
            </a:r>
          </a:p>
          <a:p>
            <a:pPr algn="l"/>
            <a:r>
              <a:rPr lang="en-GB" b="0" i="0" u="none" strike="noStrike" dirty="0">
                <a:solidFill>
                  <a:srgbClr val="202122"/>
                </a:solidFill>
                <a:effectLst/>
                <a:latin typeface="Arial" panose="020B0604020202020204" pitchFamily="34" charset="0"/>
              </a:rPr>
              <a:t>When transferred to a computer, 3GP movies can be viewed on </a:t>
            </a:r>
            <a:r>
              <a:rPr lang="en-GB" b="0" i="0" u="none" strike="noStrike" dirty="0">
                <a:solidFill>
                  <a:srgbClr val="0B0080"/>
                </a:solidFill>
                <a:effectLst/>
                <a:latin typeface="Arial" panose="020B0604020202020204" pitchFamily="34" charset="0"/>
                <a:hlinkClick r:id="rId16" tooltip="Microsoft Windows"/>
              </a:rPr>
              <a:t>Microsoft Windows</a:t>
            </a:r>
            <a:r>
              <a:rPr lang="en-GB" b="0" i="0" u="none" strike="noStrike" dirty="0">
                <a:solidFill>
                  <a:srgbClr val="202122"/>
                </a:solidFill>
                <a:effectLst/>
                <a:latin typeface="Arial" panose="020B0604020202020204" pitchFamily="34" charset="0"/>
              </a:rPr>
              <a:t>, </a:t>
            </a:r>
            <a:r>
              <a:rPr lang="en-GB" b="0" i="0" u="none" strike="noStrike" dirty="0">
                <a:solidFill>
                  <a:srgbClr val="0B0080"/>
                </a:solidFill>
                <a:effectLst/>
                <a:latin typeface="Arial" panose="020B0604020202020204" pitchFamily="34" charset="0"/>
                <a:hlinkClick r:id="rId17" tooltip="Apple, Inc"/>
              </a:rPr>
              <a:t>Apple</a:t>
            </a:r>
            <a:r>
              <a:rPr lang="en-GB" b="0" i="0" u="none" strike="noStrike" dirty="0">
                <a:solidFill>
                  <a:srgbClr val="202122"/>
                </a:solidFill>
                <a:effectLst/>
                <a:latin typeface="Arial" panose="020B0604020202020204" pitchFamily="34" charset="0"/>
              </a:rPr>
              <a:t> </a:t>
            </a:r>
            <a:r>
              <a:rPr lang="en-GB" b="0" i="0" u="none" strike="noStrike" dirty="0">
                <a:solidFill>
                  <a:srgbClr val="0B0080"/>
                </a:solidFill>
                <a:effectLst/>
                <a:latin typeface="Arial" panose="020B0604020202020204" pitchFamily="34" charset="0"/>
                <a:hlinkClick r:id="rId18" tooltip="MacOS"/>
              </a:rPr>
              <a:t>macOS</a:t>
            </a:r>
            <a:r>
              <a:rPr lang="en-GB" b="0" i="0" u="none" strike="noStrike" dirty="0">
                <a:solidFill>
                  <a:srgbClr val="202122"/>
                </a:solidFill>
                <a:effectLst/>
                <a:latin typeface="Arial" panose="020B0604020202020204" pitchFamily="34" charset="0"/>
              </a:rPr>
              <a:t>, and the various </a:t>
            </a:r>
            <a:r>
              <a:rPr lang="en-GB" b="0" i="0" u="none" strike="noStrike" dirty="0">
                <a:solidFill>
                  <a:srgbClr val="0B0080"/>
                </a:solidFill>
                <a:effectLst/>
                <a:latin typeface="Arial" panose="020B0604020202020204" pitchFamily="34" charset="0"/>
                <a:hlinkClick r:id="rId19" tooltip="Linux"/>
              </a:rPr>
              <a:t>Linux</a:t>
            </a:r>
            <a:r>
              <a:rPr lang="en-GB" b="0" i="0" u="none" strike="noStrike" dirty="0">
                <a:solidFill>
                  <a:srgbClr val="202122"/>
                </a:solidFill>
                <a:effectLst/>
                <a:latin typeface="Arial" panose="020B0604020202020204" pitchFamily="34" charset="0"/>
              </a:rPr>
              <a:t>-based operating systems.</a:t>
            </a:r>
            <a:endParaRPr lang="en-GB" b="0" i="0" u="none" strike="noStrike" noProof="0" dirty="0">
              <a:solidFill>
                <a:srgbClr val="202122"/>
              </a:solidFill>
              <a:effectLst/>
              <a:latin typeface="Arial" panose="020B0604020202020204" pitchFamily="34" charset="0"/>
            </a:endParaRPr>
          </a:p>
        </p:txBody>
      </p:sp>
    </p:spTree>
    <p:extLst>
      <p:ext uri="{BB962C8B-B14F-4D97-AF65-F5344CB8AC3E}">
        <p14:creationId xmlns:p14="http://schemas.microsoft.com/office/powerpoint/2010/main" val="26783295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0" i="0" u="none" strike="noStrike" noProof="0" dirty="0">
                <a:solidFill>
                  <a:srgbClr val="202122"/>
                </a:solidFill>
                <a:effectLst/>
                <a:latin typeface="Arial" panose="020B0604020202020204" pitchFamily="34" charset="0"/>
              </a:rPr>
              <a:t>The </a:t>
            </a:r>
            <a:r>
              <a:rPr lang="en-GB" b="1" i="0" u="none" strike="noStrike" noProof="0" dirty="0" err="1">
                <a:solidFill>
                  <a:srgbClr val="202122"/>
                </a:solidFill>
                <a:effectLst/>
                <a:latin typeface="Arial" panose="020B0604020202020204" pitchFamily="34" charset="0"/>
              </a:rPr>
              <a:t>Matroska</a:t>
            </a:r>
            <a:r>
              <a:rPr lang="en-GB" b="1" i="0" u="none" strike="noStrike" noProof="0" dirty="0">
                <a:solidFill>
                  <a:srgbClr val="202122"/>
                </a:solidFill>
                <a:effectLst/>
                <a:latin typeface="Arial" panose="020B0604020202020204" pitchFamily="34" charset="0"/>
              </a:rPr>
              <a:t> Multimedia Container</a:t>
            </a:r>
            <a:r>
              <a:rPr lang="en-GB" b="0" i="0" u="none" strike="noStrike" noProof="0" dirty="0">
                <a:solidFill>
                  <a:srgbClr val="202122"/>
                </a:solidFill>
                <a:effectLst/>
                <a:latin typeface="Arial" panose="020B0604020202020204" pitchFamily="34" charset="0"/>
              </a:rPr>
              <a:t> is a </a:t>
            </a:r>
            <a:r>
              <a:rPr lang="en-GB" b="0" i="0" u="none" strike="noStrike" noProof="0" dirty="0">
                <a:solidFill>
                  <a:srgbClr val="0B0080"/>
                </a:solidFill>
                <a:effectLst/>
                <a:latin typeface="Arial" panose="020B0604020202020204" pitchFamily="34" charset="0"/>
                <a:hlinkClick r:id="rId3" tooltip="Free file format"/>
              </a:rPr>
              <a:t>free</a:t>
            </a:r>
            <a:r>
              <a:rPr lang="en-GB" b="0" i="0" u="none" strike="noStrike" noProof="0" dirty="0">
                <a:solidFill>
                  <a:srgbClr val="202122"/>
                </a:solidFill>
                <a:effectLst/>
                <a:latin typeface="Arial" panose="020B0604020202020204" pitchFamily="34" charset="0"/>
              </a:rPr>
              <a:t>, open-standard </a:t>
            </a:r>
            <a:r>
              <a:rPr lang="en-GB" b="0" i="0" u="none" strike="noStrike" noProof="0" dirty="0">
                <a:solidFill>
                  <a:srgbClr val="0B0080"/>
                </a:solidFill>
                <a:effectLst/>
                <a:latin typeface="Arial" panose="020B0604020202020204" pitchFamily="34" charset="0"/>
                <a:hlinkClick r:id="rId4" tooltip="Container format (digital)"/>
              </a:rPr>
              <a:t>container format</a:t>
            </a:r>
            <a:r>
              <a:rPr lang="en-GB" b="0" i="0" u="none" strike="noStrike" noProof="0" dirty="0">
                <a:solidFill>
                  <a:srgbClr val="202122"/>
                </a:solidFill>
                <a:effectLst/>
                <a:latin typeface="Arial" panose="020B0604020202020204" pitchFamily="34" charset="0"/>
              </a:rPr>
              <a:t>, a </a:t>
            </a:r>
            <a:r>
              <a:rPr lang="en-GB" b="0" i="0" u="none" strike="noStrike" noProof="0" dirty="0">
                <a:solidFill>
                  <a:srgbClr val="0B0080"/>
                </a:solidFill>
                <a:effectLst/>
                <a:latin typeface="Arial" panose="020B0604020202020204" pitchFamily="34" charset="0"/>
                <a:hlinkClick r:id="rId5" tooltip="File format"/>
              </a:rPr>
              <a:t>file format</a:t>
            </a:r>
            <a:r>
              <a:rPr lang="en-GB" b="0" i="0" u="none" strike="noStrike" noProof="0" dirty="0">
                <a:solidFill>
                  <a:srgbClr val="202122"/>
                </a:solidFill>
                <a:effectLst/>
                <a:latin typeface="Arial" panose="020B0604020202020204" pitchFamily="34" charset="0"/>
              </a:rPr>
              <a:t> that can hold an unlimited number of video, audio, picture, or subtitle tracks in one file. It is a universal format for storing common multimedia content, like movies or TV shows. </a:t>
            </a:r>
            <a:r>
              <a:rPr lang="en-GB" b="0" i="0" u="none" strike="noStrike" noProof="0" dirty="0" err="1">
                <a:solidFill>
                  <a:srgbClr val="202122"/>
                </a:solidFill>
                <a:effectLst/>
                <a:latin typeface="Arial" panose="020B0604020202020204" pitchFamily="34" charset="0"/>
              </a:rPr>
              <a:t>Matroska</a:t>
            </a:r>
            <a:r>
              <a:rPr lang="en-GB" b="0" i="0" u="none" strike="noStrike" noProof="0" dirty="0">
                <a:solidFill>
                  <a:srgbClr val="202122"/>
                </a:solidFill>
                <a:effectLst/>
                <a:latin typeface="Arial" panose="020B0604020202020204" pitchFamily="34" charset="0"/>
              </a:rPr>
              <a:t> is similar in concept to other containers like </a:t>
            </a:r>
            <a:r>
              <a:rPr lang="en-GB" b="0" i="0" u="none" strike="noStrike" noProof="0" dirty="0">
                <a:solidFill>
                  <a:srgbClr val="0B0080"/>
                </a:solidFill>
                <a:effectLst/>
                <a:latin typeface="Arial" panose="020B0604020202020204" pitchFamily="34" charset="0"/>
                <a:hlinkClick r:id="rId6" tooltip="Audio Video Interleave"/>
              </a:rPr>
              <a:t>AVI</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7" tooltip="MPEG-4 Part 14"/>
              </a:rPr>
              <a:t>MP4</a:t>
            </a:r>
            <a:r>
              <a:rPr lang="en-GB" b="0" i="0" u="none" strike="noStrike" noProof="0" dirty="0">
                <a:solidFill>
                  <a:srgbClr val="202122"/>
                </a:solidFill>
                <a:effectLst/>
                <a:latin typeface="Arial" panose="020B0604020202020204" pitchFamily="34" charset="0"/>
              </a:rPr>
              <a:t>, or </a:t>
            </a:r>
            <a:r>
              <a:rPr lang="en-GB" b="0" i="0" u="none" strike="noStrike" noProof="0" dirty="0">
                <a:solidFill>
                  <a:srgbClr val="0B0080"/>
                </a:solidFill>
                <a:effectLst/>
                <a:latin typeface="Arial" panose="020B0604020202020204" pitchFamily="34" charset="0"/>
                <a:hlinkClick r:id="rId8" tooltip="Advanced Systems Format"/>
              </a:rPr>
              <a:t>Advanced Systems Format</a:t>
            </a:r>
            <a:r>
              <a:rPr lang="en-GB" b="0" i="0" u="none" strike="noStrike" noProof="0" dirty="0">
                <a:solidFill>
                  <a:srgbClr val="202122"/>
                </a:solidFill>
                <a:effectLst/>
                <a:latin typeface="Arial" panose="020B0604020202020204" pitchFamily="34" charset="0"/>
              </a:rPr>
              <a:t> (ASF), but is entirely </a:t>
            </a:r>
            <a:r>
              <a:rPr lang="en-GB" b="0" i="0" u="none" strike="noStrike" noProof="0" dirty="0">
                <a:solidFill>
                  <a:srgbClr val="0B0080"/>
                </a:solidFill>
                <a:effectLst/>
                <a:latin typeface="Arial" panose="020B0604020202020204" pitchFamily="34" charset="0"/>
                <a:hlinkClick r:id="rId9" tooltip="Open standard"/>
              </a:rPr>
              <a:t>open</a:t>
            </a:r>
            <a:r>
              <a:rPr lang="en-GB" b="0" i="0" u="none" strike="noStrike" noProof="0" dirty="0">
                <a:solidFill>
                  <a:srgbClr val="202122"/>
                </a:solidFill>
                <a:effectLst/>
                <a:latin typeface="Arial" panose="020B0604020202020204" pitchFamily="34" charset="0"/>
              </a:rPr>
              <a:t> in specification, with implementations consisting mostly of </a:t>
            </a:r>
            <a:r>
              <a:rPr lang="en-GB" b="0" i="0" u="none" strike="noStrike" noProof="0" dirty="0">
                <a:solidFill>
                  <a:srgbClr val="0B0080"/>
                </a:solidFill>
                <a:effectLst/>
                <a:latin typeface="Arial" panose="020B0604020202020204" pitchFamily="34" charset="0"/>
                <a:hlinkClick r:id="rId10" tooltip="Open-source software"/>
              </a:rPr>
              <a:t>open source</a:t>
            </a:r>
            <a:r>
              <a:rPr lang="en-GB" b="0" i="0" u="none" strike="noStrike" noProof="0" dirty="0">
                <a:solidFill>
                  <a:srgbClr val="202122"/>
                </a:solidFill>
                <a:effectLst/>
                <a:latin typeface="Arial" panose="020B0604020202020204" pitchFamily="34" charset="0"/>
              </a:rPr>
              <a:t> software. </a:t>
            </a:r>
            <a:r>
              <a:rPr lang="en-GB" b="0" i="0" u="none" strike="noStrike" noProof="0" dirty="0" err="1">
                <a:solidFill>
                  <a:srgbClr val="202122"/>
                </a:solidFill>
                <a:effectLst/>
                <a:latin typeface="Arial" panose="020B0604020202020204" pitchFamily="34" charset="0"/>
              </a:rPr>
              <a:t>Matroska</a:t>
            </a:r>
            <a:r>
              <a:rPr lang="en-GB" b="0" i="0" u="none" strike="noStrike" noProof="0" dirty="0">
                <a:solidFill>
                  <a:srgbClr val="202122"/>
                </a:solidFill>
                <a:effectLst/>
                <a:latin typeface="Arial" panose="020B0604020202020204" pitchFamily="34" charset="0"/>
              </a:rPr>
              <a:t> file extensions are </a:t>
            </a:r>
            <a:r>
              <a:rPr lang="en-GB" b="0" i="1" u="none" strike="noStrike" noProof="0" dirty="0">
                <a:solidFill>
                  <a:srgbClr val="202122"/>
                </a:solidFill>
                <a:effectLst/>
                <a:latin typeface="Arial" panose="020B0604020202020204" pitchFamily="34" charset="0"/>
              </a:rPr>
              <a:t>.</a:t>
            </a:r>
            <a:r>
              <a:rPr lang="en-GB" b="0" i="1" u="none" strike="noStrike" noProof="0" dirty="0" err="1">
                <a:solidFill>
                  <a:srgbClr val="202122"/>
                </a:solidFill>
                <a:effectLst/>
                <a:latin typeface="Arial" panose="020B0604020202020204" pitchFamily="34" charset="0"/>
              </a:rPr>
              <a:t>mkv</a:t>
            </a:r>
            <a:r>
              <a:rPr lang="en-GB" b="0" i="0" u="none" strike="noStrike" noProof="0" dirty="0">
                <a:solidFill>
                  <a:srgbClr val="202122"/>
                </a:solidFill>
                <a:effectLst/>
                <a:latin typeface="Arial" panose="020B0604020202020204" pitchFamily="34" charset="0"/>
              </a:rPr>
              <a:t> for video (which may or may not include subtitles and audio), </a:t>
            </a:r>
            <a:r>
              <a:rPr lang="en-GB" b="0" i="1" u="none" strike="noStrike" noProof="0" dirty="0">
                <a:solidFill>
                  <a:srgbClr val="202122"/>
                </a:solidFill>
                <a:effectLst/>
                <a:latin typeface="Arial" panose="020B0604020202020204" pitchFamily="34" charset="0"/>
              </a:rPr>
              <a:t>.mk3d</a:t>
            </a:r>
            <a:r>
              <a:rPr lang="en-GB" b="0" i="0" u="none" strike="noStrike" noProof="0" dirty="0">
                <a:solidFill>
                  <a:srgbClr val="202122"/>
                </a:solidFill>
                <a:effectLst/>
                <a:latin typeface="Arial" panose="020B0604020202020204" pitchFamily="34" charset="0"/>
              </a:rPr>
              <a:t> for </a:t>
            </a:r>
            <a:r>
              <a:rPr lang="en-GB" b="0" i="0" u="none" strike="noStrike" noProof="0" dirty="0">
                <a:solidFill>
                  <a:srgbClr val="0B0080"/>
                </a:solidFill>
                <a:effectLst/>
                <a:latin typeface="Arial" panose="020B0604020202020204" pitchFamily="34" charset="0"/>
                <a:hlinkClick r:id="rId11" tooltip="Stereoscopic"/>
              </a:rPr>
              <a:t>stereoscopic</a:t>
            </a:r>
            <a:r>
              <a:rPr lang="en-GB" b="0" i="0" u="none" strike="noStrike" noProof="0" dirty="0">
                <a:solidFill>
                  <a:srgbClr val="202122"/>
                </a:solidFill>
                <a:effectLst/>
                <a:latin typeface="Arial" panose="020B0604020202020204" pitchFamily="34" charset="0"/>
              </a:rPr>
              <a:t> video, </a:t>
            </a:r>
            <a:r>
              <a:rPr lang="en-GB" b="0" i="1" u="none" strike="noStrike" noProof="0" dirty="0">
                <a:solidFill>
                  <a:srgbClr val="202122"/>
                </a:solidFill>
                <a:effectLst/>
                <a:latin typeface="Arial" panose="020B0604020202020204" pitchFamily="34" charset="0"/>
              </a:rPr>
              <a:t>.</a:t>
            </a:r>
            <a:r>
              <a:rPr lang="en-GB" b="0" i="1" u="none" strike="noStrike" noProof="0" dirty="0" err="1">
                <a:solidFill>
                  <a:srgbClr val="202122"/>
                </a:solidFill>
                <a:effectLst/>
                <a:latin typeface="Arial" panose="020B0604020202020204" pitchFamily="34" charset="0"/>
              </a:rPr>
              <a:t>mka</a:t>
            </a:r>
            <a:r>
              <a:rPr lang="en-GB" b="0" i="0" u="none" strike="noStrike" noProof="0" dirty="0">
                <a:solidFill>
                  <a:srgbClr val="202122"/>
                </a:solidFill>
                <a:effectLst/>
                <a:latin typeface="Arial" panose="020B0604020202020204" pitchFamily="34" charset="0"/>
              </a:rPr>
              <a:t> for audio-only files, and </a:t>
            </a:r>
            <a:r>
              <a:rPr lang="en-GB" b="0" i="1" u="none" strike="noStrike" noProof="0" dirty="0">
                <a:solidFill>
                  <a:srgbClr val="202122"/>
                </a:solidFill>
                <a:effectLst/>
                <a:latin typeface="Arial" panose="020B0604020202020204" pitchFamily="34" charset="0"/>
              </a:rPr>
              <a:t>.</a:t>
            </a:r>
            <a:r>
              <a:rPr lang="en-GB" b="0" i="1" u="none" strike="noStrike" noProof="0" dirty="0" err="1">
                <a:solidFill>
                  <a:srgbClr val="202122"/>
                </a:solidFill>
                <a:effectLst/>
                <a:latin typeface="Arial" panose="020B0604020202020204" pitchFamily="34" charset="0"/>
              </a:rPr>
              <a:t>mks</a:t>
            </a:r>
            <a:r>
              <a:rPr lang="en-GB" b="0" i="0" u="none" strike="noStrike" noProof="0" dirty="0">
                <a:solidFill>
                  <a:srgbClr val="202122"/>
                </a:solidFill>
                <a:effectLst/>
                <a:latin typeface="Arial" panose="020B0604020202020204" pitchFamily="34" charset="0"/>
              </a:rPr>
              <a:t> for subtitles only.</a:t>
            </a:r>
            <a:endParaRPr lang="en-GB" noProof="0" dirty="0"/>
          </a:p>
        </p:txBody>
      </p:sp>
    </p:spTree>
    <p:extLst>
      <p:ext uri="{BB962C8B-B14F-4D97-AF65-F5344CB8AC3E}">
        <p14:creationId xmlns:p14="http://schemas.microsoft.com/office/powerpoint/2010/main" val="40348516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1" i="0" u="none" strike="noStrike" noProof="0" dirty="0">
                <a:solidFill>
                  <a:srgbClr val="202122"/>
                </a:solidFill>
                <a:effectLst/>
                <a:latin typeface="Arial" panose="020B0604020202020204" pitchFamily="34" charset="0"/>
              </a:rPr>
              <a:t>Exchangeable image file format</a:t>
            </a:r>
            <a:r>
              <a:rPr lang="en-GB" b="0" i="0" u="none" strike="noStrike" noProof="0" dirty="0">
                <a:solidFill>
                  <a:srgbClr val="202122"/>
                </a:solidFill>
                <a:effectLst/>
                <a:latin typeface="Arial" panose="020B0604020202020204" pitchFamily="34" charset="0"/>
              </a:rPr>
              <a:t> (officially </a:t>
            </a:r>
            <a:r>
              <a:rPr lang="en-GB" b="1" i="0" u="none" strike="noStrike" noProof="0" dirty="0">
                <a:solidFill>
                  <a:srgbClr val="202122"/>
                </a:solidFill>
                <a:effectLst/>
                <a:latin typeface="Arial" panose="020B0604020202020204" pitchFamily="34" charset="0"/>
              </a:rPr>
              <a:t>Exif</a:t>
            </a:r>
            <a:r>
              <a:rPr lang="en-GB" b="0" i="0" u="none" strike="noStrike" noProof="0" dirty="0">
                <a:solidFill>
                  <a:srgbClr val="202122"/>
                </a:solidFill>
                <a:effectLst/>
                <a:latin typeface="Arial" panose="020B0604020202020204" pitchFamily="34" charset="0"/>
              </a:rPr>
              <a:t>, according to JEIDA/JEITA/CIPA specifications) is a standard that specifies the </a:t>
            </a:r>
            <a:r>
              <a:rPr lang="en-GB" b="0" i="0" u="none" strike="noStrike" noProof="0" dirty="0">
                <a:solidFill>
                  <a:srgbClr val="0B0080"/>
                </a:solidFill>
                <a:effectLst/>
                <a:latin typeface="Arial" panose="020B0604020202020204" pitchFamily="34" charset="0"/>
                <a:hlinkClick r:id="rId3" tooltip="File format"/>
              </a:rPr>
              <a:t>formats</a:t>
            </a:r>
            <a:r>
              <a:rPr lang="en-GB" b="0" i="0" u="none" strike="noStrike" noProof="0" dirty="0">
                <a:solidFill>
                  <a:srgbClr val="202122"/>
                </a:solidFill>
                <a:effectLst/>
                <a:latin typeface="Arial" panose="020B0604020202020204" pitchFamily="34" charset="0"/>
              </a:rPr>
              <a:t> for </a:t>
            </a:r>
            <a:r>
              <a:rPr lang="en-GB" b="0" i="0" u="none" strike="noStrike" noProof="0" dirty="0">
                <a:solidFill>
                  <a:srgbClr val="0B0080"/>
                </a:solidFill>
                <a:effectLst/>
                <a:latin typeface="Arial" panose="020B0604020202020204" pitchFamily="34" charset="0"/>
                <a:hlinkClick r:id="rId4" tooltip="Image"/>
              </a:rPr>
              <a:t>images</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5" tooltip="Sound"/>
              </a:rPr>
              <a:t>sound</a:t>
            </a:r>
            <a:r>
              <a:rPr lang="en-GB" b="0" i="0" u="none" strike="noStrike" noProof="0" dirty="0">
                <a:solidFill>
                  <a:srgbClr val="202122"/>
                </a:solidFill>
                <a:effectLst/>
                <a:latin typeface="Arial" panose="020B0604020202020204" pitchFamily="34" charset="0"/>
              </a:rPr>
              <a:t>, and ancillary tags used by </a:t>
            </a:r>
            <a:r>
              <a:rPr lang="en-GB" b="0" i="0" u="none" strike="noStrike" noProof="0" dirty="0">
                <a:solidFill>
                  <a:srgbClr val="0B0080"/>
                </a:solidFill>
                <a:effectLst/>
                <a:latin typeface="Arial" panose="020B0604020202020204" pitchFamily="34" charset="0"/>
                <a:hlinkClick r:id="rId6" tooltip="Digital camera"/>
              </a:rPr>
              <a:t>digital cameras</a:t>
            </a:r>
            <a:r>
              <a:rPr lang="en-GB" b="0" i="0" u="none" strike="noStrike" noProof="0" dirty="0">
                <a:solidFill>
                  <a:srgbClr val="202122"/>
                </a:solidFill>
                <a:effectLst/>
                <a:latin typeface="Arial" panose="020B0604020202020204" pitchFamily="34" charset="0"/>
              </a:rPr>
              <a:t> (including </a:t>
            </a:r>
            <a:r>
              <a:rPr lang="en-GB" b="0" i="0" u="none" strike="noStrike" noProof="0" dirty="0">
                <a:solidFill>
                  <a:srgbClr val="0B0080"/>
                </a:solidFill>
                <a:effectLst/>
                <a:latin typeface="Arial" panose="020B0604020202020204" pitchFamily="34" charset="0"/>
                <a:hlinkClick r:id="rId7" tooltip="Smartphone"/>
              </a:rPr>
              <a:t>smartphones</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8" tooltip="Image scanner"/>
              </a:rPr>
              <a:t>scanners</a:t>
            </a:r>
            <a:r>
              <a:rPr lang="en-GB" b="0" i="0" u="none" strike="noStrike" noProof="0" dirty="0">
                <a:solidFill>
                  <a:srgbClr val="202122"/>
                </a:solidFill>
                <a:effectLst/>
                <a:latin typeface="Arial" panose="020B0604020202020204" pitchFamily="34" charset="0"/>
              </a:rPr>
              <a:t> and other systems handling image and sound files recorded by digital cameras. The specification uses the following existing file formats with the addition of specific </a:t>
            </a:r>
            <a:r>
              <a:rPr lang="en-GB" b="0" i="0" u="none" strike="noStrike" noProof="0" dirty="0">
                <a:solidFill>
                  <a:srgbClr val="0B0080"/>
                </a:solidFill>
                <a:effectLst/>
                <a:latin typeface="Arial" panose="020B0604020202020204" pitchFamily="34" charset="0"/>
                <a:hlinkClick r:id="rId9" tooltip="Metadata (computing)"/>
              </a:rPr>
              <a:t>metadata</a:t>
            </a:r>
            <a:r>
              <a:rPr lang="en-GB" b="0" i="0" u="none" strike="noStrike" noProof="0" dirty="0">
                <a:solidFill>
                  <a:srgbClr val="202122"/>
                </a:solidFill>
                <a:effectLst/>
                <a:latin typeface="Arial" panose="020B0604020202020204" pitchFamily="34" charset="0"/>
              </a:rPr>
              <a:t> tags: </a:t>
            </a:r>
            <a:r>
              <a:rPr lang="en-GB" b="0" i="0" u="none" strike="noStrike" noProof="0" dirty="0">
                <a:solidFill>
                  <a:srgbClr val="0B0080"/>
                </a:solidFill>
                <a:effectLst/>
                <a:latin typeface="Arial" panose="020B0604020202020204" pitchFamily="34" charset="0"/>
                <a:hlinkClick r:id="rId10" tooltip="JPEG"/>
              </a:rPr>
              <a:t>JPEG</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11" tooltip="Discrete cosine transform"/>
              </a:rPr>
              <a:t>discrete cosine transform</a:t>
            </a:r>
            <a:r>
              <a:rPr lang="en-GB" b="0" i="0" u="none" strike="noStrike" noProof="0" dirty="0">
                <a:solidFill>
                  <a:srgbClr val="202122"/>
                </a:solidFill>
                <a:effectLst/>
                <a:latin typeface="Arial" panose="020B0604020202020204" pitchFamily="34" charset="0"/>
              </a:rPr>
              <a:t> (DCT) for compressed image files, </a:t>
            </a:r>
            <a:r>
              <a:rPr lang="en-GB" b="0" i="0" u="none" strike="noStrike" noProof="0" dirty="0">
                <a:solidFill>
                  <a:srgbClr val="0B0080"/>
                </a:solidFill>
                <a:effectLst/>
                <a:latin typeface="Arial" panose="020B0604020202020204" pitchFamily="34" charset="0"/>
                <a:hlinkClick r:id="rId12" tooltip="Tagged Image File Format"/>
              </a:rPr>
              <a:t>TIFF</a:t>
            </a:r>
            <a:r>
              <a:rPr lang="en-GB" b="0" i="0" u="none" strike="noStrike" noProof="0" dirty="0">
                <a:solidFill>
                  <a:srgbClr val="202122"/>
                </a:solidFill>
                <a:effectLst/>
                <a:latin typeface="Arial" panose="020B0604020202020204" pitchFamily="34" charset="0"/>
              </a:rPr>
              <a:t> Rev. 6.0 (RGB or YCbCr) for uncompressed image files, and </a:t>
            </a:r>
            <a:r>
              <a:rPr lang="en-GB" b="0" i="0" u="none" strike="noStrike" noProof="0" dirty="0">
                <a:solidFill>
                  <a:srgbClr val="0B0080"/>
                </a:solidFill>
                <a:effectLst/>
                <a:latin typeface="Arial" panose="020B0604020202020204" pitchFamily="34" charset="0"/>
                <a:hlinkClick r:id="rId13" tooltip="Resource Interchange File Format"/>
              </a:rPr>
              <a:t>RIFF</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14" tooltip="WAV"/>
              </a:rPr>
              <a:t>WAV</a:t>
            </a:r>
            <a:r>
              <a:rPr lang="en-GB" b="0" i="0" u="none" strike="noStrike" noProof="0" dirty="0">
                <a:solidFill>
                  <a:srgbClr val="202122"/>
                </a:solidFill>
                <a:effectLst/>
                <a:latin typeface="Arial" panose="020B0604020202020204" pitchFamily="34" charset="0"/>
              </a:rPr>
              <a:t> for audio files (Linear </a:t>
            </a:r>
            <a:r>
              <a:rPr lang="en-GB" b="0" i="0" u="none" strike="noStrike" noProof="0" dirty="0">
                <a:solidFill>
                  <a:srgbClr val="0B0080"/>
                </a:solidFill>
                <a:effectLst/>
                <a:latin typeface="Arial" panose="020B0604020202020204" pitchFamily="34" charset="0"/>
                <a:hlinkClick r:id="rId15" tooltip="Pulse-code modulation"/>
              </a:rPr>
              <a:t>PCM</a:t>
            </a:r>
            <a:r>
              <a:rPr lang="en-GB" b="0" i="0" u="none" strike="noStrike" noProof="0" dirty="0">
                <a:solidFill>
                  <a:srgbClr val="202122"/>
                </a:solidFill>
                <a:effectLst/>
                <a:latin typeface="Arial" panose="020B0604020202020204" pitchFamily="34" charset="0"/>
              </a:rPr>
              <a:t> or ITU-T </a:t>
            </a:r>
            <a:r>
              <a:rPr lang="en-GB" b="0" i="0" u="none" strike="noStrike" noProof="0" dirty="0">
                <a:solidFill>
                  <a:srgbClr val="0B0080"/>
                </a:solidFill>
                <a:effectLst/>
                <a:latin typeface="Arial" panose="020B0604020202020204" pitchFamily="34" charset="0"/>
                <a:hlinkClick r:id="rId16" tooltip="G.711"/>
              </a:rPr>
              <a:t>G.711</a:t>
            </a:r>
            <a:r>
              <a:rPr lang="en-GB" b="0" i="0" u="none" strike="noStrike" noProof="0" dirty="0">
                <a:solidFill>
                  <a:srgbClr val="202122"/>
                </a:solidFill>
                <a:effectLst/>
                <a:latin typeface="Arial" panose="020B0604020202020204" pitchFamily="34" charset="0"/>
              </a:rPr>
              <a:t> </a:t>
            </a:r>
            <a:r>
              <a:rPr lang="en-GB" b="0" i="0" u="none" strike="noStrike" noProof="0" dirty="0" err="1">
                <a:solidFill>
                  <a:srgbClr val="202122"/>
                </a:solidFill>
                <a:effectLst/>
                <a:latin typeface="Arial" panose="020B0604020202020204" pitchFamily="34" charset="0"/>
              </a:rPr>
              <a:t>μ</a:t>
            </a:r>
            <a:r>
              <a:rPr lang="en-GB" b="0" i="0" u="none" strike="noStrike" noProof="0" dirty="0">
                <a:solidFill>
                  <a:srgbClr val="202122"/>
                </a:solidFill>
                <a:effectLst/>
                <a:latin typeface="Arial" panose="020B0604020202020204" pitchFamily="34" charset="0"/>
              </a:rPr>
              <a:t>-Law PCM for uncompressed audio data, and </a:t>
            </a:r>
            <a:r>
              <a:rPr lang="en-GB" b="0" i="0" u="none" strike="noStrike" noProof="0" dirty="0">
                <a:solidFill>
                  <a:srgbClr val="0B0080"/>
                </a:solidFill>
                <a:effectLst/>
                <a:latin typeface="Arial" panose="020B0604020202020204" pitchFamily="34" charset="0"/>
                <a:hlinkClick r:id="rId17" tooltip="Interactive Multimedia Association"/>
              </a:rPr>
              <a:t>IMA</a:t>
            </a:r>
            <a:r>
              <a:rPr lang="en-GB" b="0" i="0" u="none" strike="noStrike" noProof="0" dirty="0">
                <a:solidFill>
                  <a:srgbClr val="202122"/>
                </a:solidFill>
                <a:effectLst/>
                <a:latin typeface="Arial" panose="020B0604020202020204" pitchFamily="34" charset="0"/>
              </a:rPr>
              <a:t>-</a:t>
            </a:r>
            <a:r>
              <a:rPr lang="en-GB" b="0" i="0" u="none" strike="noStrike" noProof="0" dirty="0">
                <a:solidFill>
                  <a:srgbClr val="0B0080"/>
                </a:solidFill>
                <a:effectLst/>
                <a:latin typeface="Arial" panose="020B0604020202020204" pitchFamily="34" charset="0"/>
                <a:hlinkClick r:id="rId18" tooltip="ADPCM"/>
              </a:rPr>
              <a:t>ADPCM</a:t>
            </a:r>
            <a:r>
              <a:rPr lang="en-GB" b="0" i="0" u="none" strike="noStrike" noProof="0" dirty="0">
                <a:solidFill>
                  <a:srgbClr val="202122"/>
                </a:solidFill>
                <a:effectLst/>
                <a:latin typeface="Arial" panose="020B0604020202020204" pitchFamily="34" charset="0"/>
              </a:rPr>
              <a:t> for compressed audio data). It is not used in </a:t>
            </a:r>
            <a:r>
              <a:rPr lang="en-GB" b="0" i="0" u="none" strike="noStrike" noProof="0" dirty="0">
                <a:solidFill>
                  <a:srgbClr val="0B0080"/>
                </a:solidFill>
                <a:effectLst/>
                <a:latin typeface="Arial" panose="020B0604020202020204" pitchFamily="34" charset="0"/>
                <a:hlinkClick r:id="rId19" tooltip="JPEG 2000"/>
              </a:rPr>
              <a:t>JPEG 2000</a:t>
            </a:r>
            <a:r>
              <a:rPr lang="en-GB" b="0" i="0" u="none" strike="noStrike" noProof="0" dirty="0">
                <a:solidFill>
                  <a:srgbClr val="202122"/>
                </a:solidFill>
                <a:effectLst/>
                <a:latin typeface="Arial" panose="020B0604020202020204" pitchFamily="34" charset="0"/>
              </a:rPr>
              <a:t> or </a:t>
            </a:r>
            <a:r>
              <a:rPr lang="en-GB" b="0" i="0" u="none" strike="noStrike" noProof="0" dirty="0">
                <a:solidFill>
                  <a:srgbClr val="0B0080"/>
                </a:solidFill>
                <a:effectLst/>
                <a:latin typeface="Arial" panose="020B0604020202020204" pitchFamily="34" charset="0"/>
                <a:hlinkClick r:id="rId20" tooltip="GIF"/>
              </a:rPr>
              <a:t>GIF</a:t>
            </a:r>
            <a:r>
              <a:rPr lang="en-GB" b="0" i="0" u="none" strike="noStrike" noProof="0" dirty="0">
                <a:solidFill>
                  <a:srgbClr val="202122"/>
                </a:solidFill>
                <a:effectLst/>
                <a:latin typeface="Arial" panose="020B0604020202020204" pitchFamily="34" charset="0"/>
              </a:rPr>
              <a:t>.</a:t>
            </a:r>
            <a:endParaRPr lang="en-GB" noProof="0" dirty="0"/>
          </a:p>
        </p:txBody>
      </p:sp>
    </p:spTree>
    <p:extLst>
      <p:ext uri="{BB962C8B-B14F-4D97-AF65-F5344CB8AC3E}">
        <p14:creationId xmlns:p14="http://schemas.microsoft.com/office/powerpoint/2010/main" val="20128997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4972053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a:t>Select which of the multimedia standards does refer to metadata…</a:t>
            </a:r>
            <a:endParaRPr lang="pl-PL" dirty="0"/>
          </a:p>
        </p:txBody>
      </p:sp>
    </p:spTree>
    <p:extLst>
      <p:ext uri="{BB962C8B-B14F-4D97-AF65-F5344CB8AC3E}">
        <p14:creationId xmlns:p14="http://schemas.microsoft.com/office/powerpoint/2010/main" val="1845895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pl-PL" dirty="0"/>
          </a:p>
        </p:txBody>
      </p:sp>
    </p:spTree>
    <p:extLst>
      <p:ext uri="{BB962C8B-B14F-4D97-AF65-F5344CB8AC3E}">
        <p14:creationId xmlns:p14="http://schemas.microsoft.com/office/powerpoint/2010/main" val="28027883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1" i="0" u="none" strike="noStrike" noProof="0" dirty="0">
                <a:solidFill>
                  <a:srgbClr val="202122"/>
                </a:solidFill>
                <a:effectLst/>
                <a:latin typeface="Arial" panose="020B0604020202020204" pitchFamily="34" charset="0"/>
              </a:rPr>
              <a:t>MPEG-7</a:t>
            </a:r>
            <a:r>
              <a:rPr lang="en-GB" b="0" i="0" u="none" strike="noStrike" noProof="0" dirty="0">
                <a:solidFill>
                  <a:srgbClr val="202122"/>
                </a:solidFill>
                <a:effectLst/>
                <a:latin typeface="Arial" panose="020B0604020202020204" pitchFamily="34" charset="0"/>
              </a:rPr>
              <a:t> is a </a:t>
            </a:r>
            <a:r>
              <a:rPr lang="en-GB" b="0" i="0" u="none" strike="noStrike" noProof="0" dirty="0">
                <a:solidFill>
                  <a:srgbClr val="0B0080"/>
                </a:solidFill>
                <a:effectLst/>
                <a:latin typeface="Arial" panose="020B0604020202020204" pitchFamily="34" charset="0"/>
                <a:hlinkClick r:id="rId3" tooltip="Multimedia"/>
              </a:rPr>
              <a:t>multimedia</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4" tooltip="Content (media and publishing)"/>
              </a:rPr>
              <a:t>content</a:t>
            </a:r>
            <a:r>
              <a:rPr lang="en-GB" b="0" i="0" u="none" strike="noStrike" noProof="0" dirty="0">
                <a:solidFill>
                  <a:srgbClr val="202122"/>
                </a:solidFill>
                <a:effectLst/>
                <a:latin typeface="Arial" panose="020B0604020202020204" pitchFamily="34" charset="0"/>
              </a:rPr>
              <a:t> description </a:t>
            </a:r>
            <a:r>
              <a:rPr lang="en-GB" b="0" i="0" u="none" strike="noStrike" noProof="0" dirty="0">
                <a:solidFill>
                  <a:srgbClr val="0B0080"/>
                </a:solidFill>
                <a:effectLst/>
                <a:latin typeface="Arial" panose="020B0604020202020204" pitchFamily="34" charset="0"/>
                <a:hlinkClick r:id="rId5" tooltip="Standardization"/>
              </a:rPr>
              <a:t>standard</a:t>
            </a:r>
            <a:r>
              <a:rPr lang="en-GB" b="0" i="0" u="none" strike="noStrike" noProof="0" dirty="0">
                <a:solidFill>
                  <a:srgbClr val="202122"/>
                </a:solidFill>
                <a:effectLst/>
                <a:latin typeface="Arial" panose="020B0604020202020204" pitchFamily="34" charset="0"/>
              </a:rPr>
              <a:t>. It was standardized in </a:t>
            </a:r>
            <a:r>
              <a:rPr lang="en-GB" b="0" i="0" u="none" strike="noStrike" noProof="0" dirty="0">
                <a:solidFill>
                  <a:srgbClr val="0B0080"/>
                </a:solidFill>
                <a:effectLst/>
                <a:latin typeface="Arial" panose="020B0604020202020204" pitchFamily="34" charset="0"/>
                <a:hlinkClick r:id="rId6" tooltip="International Organization for Standardization"/>
              </a:rPr>
              <a:t>ISO</a:t>
            </a:r>
            <a:r>
              <a:rPr lang="en-GB" b="0" i="0" u="none" strike="noStrike" noProof="0" dirty="0">
                <a:solidFill>
                  <a:srgbClr val="202122"/>
                </a:solidFill>
                <a:effectLst/>
                <a:latin typeface="Arial" panose="020B0604020202020204" pitchFamily="34" charset="0"/>
              </a:rPr>
              <a:t>/</a:t>
            </a:r>
            <a:r>
              <a:rPr lang="en-GB" b="0" i="0" u="none" strike="noStrike" noProof="0" dirty="0">
                <a:solidFill>
                  <a:srgbClr val="0B0080"/>
                </a:solidFill>
                <a:effectLst/>
                <a:latin typeface="Arial" panose="020B0604020202020204" pitchFamily="34" charset="0"/>
                <a:hlinkClick r:id="rId7" tooltip="International Electrotechnical Commission"/>
              </a:rPr>
              <a:t>IEC</a:t>
            </a:r>
            <a:r>
              <a:rPr lang="en-GB" b="0" i="0" u="none" strike="noStrike" noProof="0" dirty="0">
                <a:solidFill>
                  <a:srgbClr val="202122"/>
                </a:solidFill>
                <a:effectLst/>
                <a:latin typeface="Arial" panose="020B0604020202020204" pitchFamily="34" charset="0"/>
              </a:rPr>
              <a:t> 15938 (Multimedia content description interface). This description will be associated with the content itself, to allow fast and efficient searching for material that is of interest to the user. MPEG-7 is formally called </a:t>
            </a:r>
            <a:r>
              <a:rPr lang="en-GB" b="0" i="1" u="none" strike="noStrike" noProof="0" dirty="0">
                <a:solidFill>
                  <a:srgbClr val="202122"/>
                </a:solidFill>
                <a:effectLst/>
                <a:latin typeface="Arial" panose="020B0604020202020204" pitchFamily="34" charset="0"/>
              </a:rPr>
              <a:t>Multimedia Content Description Interface</a:t>
            </a:r>
            <a:r>
              <a:rPr lang="en-GB" b="0" i="0" u="none" strike="noStrike" noProof="0" dirty="0">
                <a:solidFill>
                  <a:srgbClr val="202122"/>
                </a:solidFill>
                <a:effectLst/>
                <a:latin typeface="Arial" panose="020B0604020202020204" pitchFamily="34" charset="0"/>
              </a:rPr>
              <a:t>. Thus, it is </a:t>
            </a:r>
            <a:r>
              <a:rPr lang="en-GB" b="0" i="1" u="none" strike="noStrike" noProof="0" dirty="0">
                <a:solidFill>
                  <a:srgbClr val="202122"/>
                </a:solidFill>
                <a:effectLst/>
                <a:latin typeface="Arial" panose="020B0604020202020204" pitchFamily="34" charset="0"/>
              </a:rPr>
              <a:t>not</a:t>
            </a:r>
            <a:r>
              <a:rPr lang="en-GB" b="0" i="0" u="none" strike="noStrike" noProof="0" dirty="0">
                <a:solidFill>
                  <a:srgbClr val="202122"/>
                </a:solidFill>
                <a:effectLst/>
                <a:latin typeface="Arial" panose="020B0604020202020204" pitchFamily="34" charset="0"/>
              </a:rPr>
              <a:t> a standard which deals with the actual encoding of moving pictures and audio, like </a:t>
            </a:r>
            <a:r>
              <a:rPr lang="en-GB" b="0" i="0" u="none" strike="noStrike" noProof="0" dirty="0">
                <a:solidFill>
                  <a:srgbClr val="0B0080"/>
                </a:solidFill>
                <a:effectLst/>
                <a:latin typeface="Arial" panose="020B0604020202020204" pitchFamily="34" charset="0"/>
                <a:hlinkClick r:id="rId8" tooltip="MPEG-1"/>
              </a:rPr>
              <a:t>MPEG-1</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9" tooltip="MPEG-2"/>
              </a:rPr>
              <a:t>MPEG-2</a:t>
            </a:r>
            <a:r>
              <a:rPr lang="en-GB" b="0" i="0" u="none" strike="noStrike" noProof="0" dirty="0">
                <a:solidFill>
                  <a:srgbClr val="202122"/>
                </a:solidFill>
                <a:effectLst/>
                <a:latin typeface="Arial" panose="020B0604020202020204" pitchFamily="34" charset="0"/>
              </a:rPr>
              <a:t> and </a:t>
            </a:r>
            <a:r>
              <a:rPr lang="en-GB" b="0" i="0" u="none" strike="noStrike" noProof="0" dirty="0">
                <a:solidFill>
                  <a:srgbClr val="0B0080"/>
                </a:solidFill>
                <a:effectLst/>
                <a:latin typeface="Arial" panose="020B0604020202020204" pitchFamily="34" charset="0"/>
                <a:hlinkClick r:id="rId10" tooltip="MPEG-4"/>
              </a:rPr>
              <a:t>MPEG-4</a:t>
            </a:r>
            <a:r>
              <a:rPr lang="en-GB" b="0" i="0" u="none" strike="noStrike" noProof="0" dirty="0">
                <a:solidFill>
                  <a:srgbClr val="202122"/>
                </a:solidFill>
                <a:effectLst/>
                <a:latin typeface="Arial" panose="020B0604020202020204" pitchFamily="34" charset="0"/>
              </a:rPr>
              <a:t>. It uses </a:t>
            </a:r>
            <a:r>
              <a:rPr lang="en-GB" b="0" i="0" u="none" strike="noStrike" noProof="0" dirty="0">
                <a:solidFill>
                  <a:srgbClr val="0B0080"/>
                </a:solidFill>
                <a:effectLst/>
                <a:latin typeface="Arial" panose="020B0604020202020204" pitchFamily="34" charset="0"/>
                <a:hlinkClick r:id="rId11" tooltip="XML"/>
              </a:rPr>
              <a:t>XML</a:t>
            </a:r>
            <a:r>
              <a:rPr lang="en-GB" b="0" i="0" u="none" strike="noStrike" noProof="0" dirty="0">
                <a:solidFill>
                  <a:srgbClr val="202122"/>
                </a:solidFill>
                <a:effectLst/>
                <a:latin typeface="Arial" panose="020B0604020202020204" pitchFamily="34" charset="0"/>
              </a:rPr>
              <a:t> to store </a:t>
            </a:r>
            <a:r>
              <a:rPr lang="en-GB" b="0" i="0" u="none" strike="noStrike" noProof="0" dirty="0">
                <a:solidFill>
                  <a:srgbClr val="0B0080"/>
                </a:solidFill>
                <a:effectLst/>
                <a:latin typeface="Arial" panose="020B0604020202020204" pitchFamily="34" charset="0"/>
                <a:hlinkClick r:id="rId12" tooltip="Metadata (computing)"/>
              </a:rPr>
              <a:t>metadata</a:t>
            </a:r>
            <a:r>
              <a:rPr lang="en-GB" b="0" i="0" u="none" strike="noStrike" noProof="0" dirty="0">
                <a:solidFill>
                  <a:srgbClr val="202122"/>
                </a:solidFill>
                <a:effectLst/>
                <a:latin typeface="Arial" panose="020B0604020202020204" pitchFamily="34" charset="0"/>
              </a:rPr>
              <a:t>, and can be attached to </a:t>
            </a:r>
            <a:r>
              <a:rPr lang="en-GB" b="0" i="0" u="none" strike="noStrike" noProof="0" dirty="0">
                <a:solidFill>
                  <a:srgbClr val="0B0080"/>
                </a:solidFill>
                <a:effectLst/>
                <a:latin typeface="Arial" panose="020B0604020202020204" pitchFamily="34" charset="0"/>
                <a:hlinkClick r:id="rId13" tooltip="Timecode"/>
              </a:rPr>
              <a:t>timecode</a:t>
            </a:r>
            <a:r>
              <a:rPr lang="en-GB" b="0" i="0" u="none" strike="noStrike" noProof="0" dirty="0">
                <a:solidFill>
                  <a:srgbClr val="202122"/>
                </a:solidFill>
                <a:effectLst/>
                <a:latin typeface="Arial" panose="020B0604020202020204" pitchFamily="34" charset="0"/>
              </a:rPr>
              <a:t> in order to tag particular events, or </a:t>
            </a:r>
            <a:r>
              <a:rPr lang="en-GB" b="0" i="0" u="none" strike="noStrike" noProof="0" dirty="0">
                <a:solidFill>
                  <a:srgbClr val="0B0080"/>
                </a:solidFill>
                <a:effectLst/>
                <a:latin typeface="Arial" panose="020B0604020202020204" pitchFamily="34" charset="0"/>
                <a:hlinkClick r:id="rId14" tooltip="Synchronise"/>
              </a:rPr>
              <a:t>synchronise</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15" tooltip="Lyrics"/>
              </a:rPr>
              <a:t>lyrics</a:t>
            </a:r>
            <a:r>
              <a:rPr lang="en-GB" b="0" i="0" u="none" strike="noStrike" noProof="0" dirty="0">
                <a:solidFill>
                  <a:srgbClr val="202122"/>
                </a:solidFill>
                <a:effectLst/>
                <a:latin typeface="Arial" panose="020B0604020202020204" pitchFamily="34" charset="0"/>
              </a:rPr>
              <a:t> to a </a:t>
            </a:r>
            <a:r>
              <a:rPr lang="en-GB" b="0" i="0" u="none" strike="noStrike" noProof="0" dirty="0">
                <a:solidFill>
                  <a:srgbClr val="0B0080"/>
                </a:solidFill>
                <a:effectLst/>
                <a:latin typeface="Arial" panose="020B0604020202020204" pitchFamily="34" charset="0"/>
                <a:hlinkClick r:id="rId16" tooltip="Song"/>
              </a:rPr>
              <a:t>song</a:t>
            </a:r>
            <a:r>
              <a:rPr lang="en-GB" b="0" i="0" u="none" strike="noStrike" noProof="0" dirty="0">
                <a:solidFill>
                  <a:srgbClr val="202122"/>
                </a:solidFill>
                <a:effectLst/>
                <a:latin typeface="Arial" panose="020B0604020202020204" pitchFamily="34" charset="0"/>
              </a:rPr>
              <a:t>, for example.</a:t>
            </a:r>
            <a:endParaRPr lang="en-GB" noProof="0" dirty="0"/>
          </a:p>
        </p:txBody>
      </p:sp>
    </p:spTree>
    <p:extLst>
      <p:ext uri="{BB962C8B-B14F-4D97-AF65-F5344CB8AC3E}">
        <p14:creationId xmlns:p14="http://schemas.microsoft.com/office/powerpoint/2010/main" val="12967715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lgn="l"/>
            <a:r>
              <a:rPr lang="en-GB" b="0" i="0" u="none" strike="noStrike" noProof="0" dirty="0">
                <a:solidFill>
                  <a:srgbClr val="202122"/>
                </a:solidFill>
                <a:effectLst/>
                <a:latin typeface="Arial" panose="020B0604020202020204" pitchFamily="34" charset="0"/>
              </a:rPr>
              <a:t>An MPEG-7 architecture requirement is that </a:t>
            </a:r>
            <a:r>
              <a:rPr lang="en-GB" b="1" i="0" u="none" strike="noStrike" noProof="0" dirty="0">
                <a:solidFill>
                  <a:srgbClr val="202122"/>
                </a:solidFill>
                <a:effectLst/>
                <a:latin typeface="Arial" panose="020B0604020202020204" pitchFamily="34" charset="0"/>
              </a:rPr>
              <a:t>description must be separate from the audio-visual content</a:t>
            </a:r>
            <a:r>
              <a:rPr lang="en-GB" b="0" i="0" u="none" strike="noStrike" noProof="0" dirty="0">
                <a:solidFill>
                  <a:srgbClr val="202122"/>
                </a:solidFill>
                <a:effectLst/>
                <a:latin typeface="Arial" panose="020B0604020202020204" pitchFamily="34" charset="0"/>
              </a:rPr>
              <a:t>.</a:t>
            </a:r>
          </a:p>
          <a:p>
            <a:pPr algn="l"/>
            <a:r>
              <a:rPr lang="en-GB" b="0" i="0" u="none" strike="noStrike" noProof="0" dirty="0">
                <a:solidFill>
                  <a:srgbClr val="202122"/>
                </a:solidFill>
                <a:effectLst/>
                <a:latin typeface="Arial" panose="020B0604020202020204" pitchFamily="34" charset="0"/>
              </a:rPr>
              <a:t>On the other hand, there must be a </a:t>
            </a:r>
            <a:r>
              <a:rPr lang="en-GB" b="1" i="0" u="none" strike="noStrike" noProof="0" dirty="0">
                <a:solidFill>
                  <a:srgbClr val="202122"/>
                </a:solidFill>
                <a:effectLst/>
                <a:latin typeface="Arial" panose="020B0604020202020204" pitchFamily="34" charset="0"/>
              </a:rPr>
              <a:t>relation between the content and description</a:t>
            </a:r>
            <a:r>
              <a:rPr lang="en-GB" b="0" i="0" u="none" strike="noStrike" noProof="0" dirty="0">
                <a:solidFill>
                  <a:srgbClr val="202122"/>
                </a:solidFill>
                <a:effectLst/>
                <a:latin typeface="Arial" panose="020B0604020202020204" pitchFamily="34" charset="0"/>
              </a:rPr>
              <a:t>. Thus, the description is multiplexed with the content itself.</a:t>
            </a:r>
          </a:p>
        </p:txBody>
      </p:sp>
    </p:spTree>
    <p:extLst>
      <p:ext uri="{BB962C8B-B14F-4D97-AF65-F5344CB8AC3E}">
        <p14:creationId xmlns:p14="http://schemas.microsoft.com/office/powerpoint/2010/main" val="24169348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lgn="l"/>
            <a:r>
              <a:rPr lang="en-GB" b="0" i="0" u="none" strike="noStrike" noProof="0" dirty="0">
                <a:solidFill>
                  <a:srgbClr val="202122"/>
                </a:solidFill>
                <a:effectLst/>
                <a:latin typeface="Arial" panose="020B0604020202020204" pitchFamily="34" charset="0"/>
              </a:rPr>
              <a:t>MPEG-7 uses the following tools:</a:t>
            </a:r>
          </a:p>
          <a:p>
            <a:pPr algn="l">
              <a:buFont typeface="Arial" panose="020B0604020202020204" pitchFamily="34" charset="0"/>
              <a:buChar char="•"/>
            </a:pPr>
            <a:r>
              <a:rPr lang="en-GB" b="1" i="0" u="none" strike="noStrike" noProof="0" dirty="0">
                <a:solidFill>
                  <a:srgbClr val="202122"/>
                </a:solidFill>
                <a:effectLst/>
                <a:latin typeface="Arial" panose="020B0604020202020204" pitchFamily="34" charset="0"/>
              </a:rPr>
              <a:t>Descriptor (D):</a:t>
            </a:r>
            <a:r>
              <a:rPr lang="en-GB" b="0" i="0" u="none" strike="noStrike" noProof="0" dirty="0">
                <a:solidFill>
                  <a:srgbClr val="202122"/>
                </a:solidFill>
                <a:effectLst/>
                <a:latin typeface="Arial" panose="020B0604020202020204" pitchFamily="34" charset="0"/>
              </a:rPr>
              <a:t> It is a representation of a feature defined syntactically and semantically. It could be that a unique object was described by several descriptors.</a:t>
            </a:r>
          </a:p>
          <a:p>
            <a:pPr algn="l">
              <a:buFont typeface="Arial" panose="020B0604020202020204" pitchFamily="34" charset="0"/>
              <a:buChar char="•"/>
            </a:pPr>
            <a:r>
              <a:rPr lang="en-GB" b="1" i="0" u="none" strike="noStrike" noProof="0" dirty="0">
                <a:solidFill>
                  <a:srgbClr val="202122"/>
                </a:solidFill>
                <a:effectLst/>
                <a:latin typeface="Arial" panose="020B0604020202020204" pitchFamily="34" charset="0"/>
              </a:rPr>
              <a:t>Description Schemes (DS):</a:t>
            </a:r>
            <a:r>
              <a:rPr lang="en-GB" b="0" i="0" u="none" strike="noStrike" noProof="0" dirty="0">
                <a:solidFill>
                  <a:srgbClr val="202122"/>
                </a:solidFill>
                <a:effectLst/>
                <a:latin typeface="Arial" panose="020B0604020202020204" pitchFamily="34" charset="0"/>
              </a:rPr>
              <a:t> Specify the structure and semantics of the relations between its components, these components can be descriptors (D) or description schemes (DS).</a:t>
            </a:r>
          </a:p>
          <a:p>
            <a:pPr algn="l">
              <a:buFont typeface="Arial" panose="020B0604020202020204" pitchFamily="34" charset="0"/>
              <a:buChar char="•"/>
            </a:pPr>
            <a:r>
              <a:rPr lang="en-GB" b="1" i="0" u="none" strike="noStrike" noProof="0" dirty="0">
                <a:solidFill>
                  <a:srgbClr val="0B0080"/>
                </a:solidFill>
                <a:effectLst/>
                <a:latin typeface="Arial" panose="020B0604020202020204" pitchFamily="34" charset="0"/>
                <a:hlinkClick r:id="rId3" tooltip="Description Definition Language"/>
              </a:rPr>
              <a:t>Description Definition Language</a:t>
            </a:r>
            <a:r>
              <a:rPr lang="en-GB" b="1" i="0" u="none" strike="noStrike" noProof="0" dirty="0">
                <a:solidFill>
                  <a:srgbClr val="202122"/>
                </a:solidFill>
                <a:effectLst/>
                <a:latin typeface="Arial" panose="020B0604020202020204" pitchFamily="34" charset="0"/>
              </a:rPr>
              <a:t> (DDL):</a:t>
            </a:r>
            <a:r>
              <a:rPr lang="en-GB" b="0" i="0" u="none" strike="noStrike" noProof="0" dirty="0">
                <a:solidFill>
                  <a:srgbClr val="202122"/>
                </a:solidFill>
                <a:effectLst/>
                <a:latin typeface="Arial" panose="020B0604020202020204" pitchFamily="34" charset="0"/>
              </a:rPr>
              <a:t> It is based on XML language used to define the structural relations between descriptors. It allows the creation and modification of description schemes and also the creation of new descriptors (D).</a:t>
            </a:r>
          </a:p>
          <a:p>
            <a:pPr algn="l">
              <a:buFont typeface="Arial" panose="020B0604020202020204" pitchFamily="34" charset="0"/>
              <a:buChar char="•"/>
            </a:pPr>
            <a:r>
              <a:rPr lang="en-GB" b="1" i="0" u="none" strike="noStrike" noProof="0" dirty="0">
                <a:solidFill>
                  <a:srgbClr val="202122"/>
                </a:solidFill>
                <a:effectLst/>
                <a:latin typeface="Arial" panose="020B0604020202020204" pitchFamily="34" charset="0"/>
              </a:rPr>
              <a:t>System tools:</a:t>
            </a:r>
            <a:r>
              <a:rPr lang="en-GB" b="0" i="0" u="none" strike="noStrike" noProof="0" dirty="0">
                <a:solidFill>
                  <a:srgbClr val="202122"/>
                </a:solidFill>
                <a:effectLst/>
                <a:latin typeface="Arial" panose="020B0604020202020204" pitchFamily="34" charset="0"/>
              </a:rPr>
              <a:t> These tools deal with binarization, synchronization, transport and storage of descriptors. It also deals with </a:t>
            </a:r>
            <a:r>
              <a:rPr lang="en-GB" b="0" i="0" u="none" strike="noStrike" noProof="0" dirty="0">
                <a:solidFill>
                  <a:srgbClr val="0B0080"/>
                </a:solidFill>
                <a:effectLst/>
                <a:latin typeface="Arial" panose="020B0604020202020204" pitchFamily="34" charset="0"/>
                <a:hlinkClick r:id="rId4" tooltip="Intellectual Property"/>
              </a:rPr>
              <a:t>Intellectual Property</a:t>
            </a:r>
            <a:r>
              <a:rPr lang="en-GB" b="0" i="0" u="none" strike="noStrike" noProof="0" dirty="0">
                <a:solidFill>
                  <a:srgbClr val="202122"/>
                </a:solidFill>
                <a:effectLst/>
                <a:latin typeface="Arial" panose="020B0604020202020204" pitchFamily="34" charset="0"/>
              </a:rPr>
              <a:t> protection.</a:t>
            </a:r>
          </a:p>
        </p:txBody>
      </p:sp>
    </p:spTree>
    <p:extLst>
      <p:ext uri="{BB962C8B-B14F-4D97-AF65-F5344CB8AC3E}">
        <p14:creationId xmlns:p14="http://schemas.microsoft.com/office/powerpoint/2010/main" val="22982464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defTabSz="457200" eaLnBrk="1" fontAlgn="auto" latinLnBrk="0" hangingPunct="1">
              <a:lnSpc>
                <a:spcPct val="125000"/>
              </a:lnSpc>
              <a:spcBef>
                <a:spcPts val="0"/>
              </a:spcBef>
              <a:spcAft>
                <a:spcPts val="0"/>
              </a:spcAft>
              <a:buClrTx/>
              <a:buSzTx/>
              <a:buFontTx/>
              <a:buNone/>
              <a:tabLst/>
              <a:defRPr/>
            </a:pPr>
            <a:r>
              <a:rPr lang="en-GB" dirty="0"/>
              <a:t>Results on which of the multimedia standards does refer to metadata…</a:t>
            </a:r>
            <a:endParaRPr lang="pl-PL" dirty="0"/>
          </a:p>
        </p:txBody>
      </p:sp>
    </p:spTree>
    <p:extLst>
      <p:ext uri="{BB962C8B-B14F-4D97-AF65-F5344CB8AC3E}">
        <p14:creationId xmlns:p14="http://schemas.microsoft.com/office/powerpoint/2010/main" val="26779336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0" i="0" u="none" strike="noStrike" noProof="0" dirty="0">
                <a:solidFill>
                  <a:srgbClr val="202122"/>
                </a:solidFill>
                <a:effectLst/>
                <a:latin typeface="Arial" panose="020B0604020202020204" pitchFamily="34" charset="0"/>
              </a:rPr>
              <a:t>A </a:t>
            </a:r>
            <a:r>
              <a:rPr lang="en-GB" b="1" i="0" u="none" strike="noStrike" noProof="0" dirty="0">
                <a:solidFill>
                  <a:srgbClr val="202122"/>
                </a:solidFill>
                <a:effectLst/>
                <a:latin typeface="Arial" panose="020B0604020202020204" pitchFamily="34" charset="0"/>
              </a:rPr>
              <a:t>media type</a:t>
            </a:r>
            <a:r>
              <a:rPr lang="en-GB" b="0" i="0" u="none" strike="noStrike" noProof="0" dirty="0">
                <a:solidFill>
                  <a:srgbClr val="202122"/>
                </a:solidFill>
                <a:effectLst/>
                <a:latin typeface="Arial" panose="020B0604020202020204" pitchFamily="34" charset="0"/>
              </a:rPr>
              <a:t> (formerly known as </a:t>
            </a:r>
            <a:r>
              <a:rPr lang="en-GB" b="1" i="0" u="none" strike="noStrike" noProof="0" dirty="0">
                <a:solidFill>
                  <a:srgbClr val="202122"/>
                </a:solidFill>
                <a:effectLst/>
                <a:latin typeface="Arial" panose="020B0604020202020204" pitchFamily="34" charset="0"/>
              </a:rPr>
              <a:t>MIME type</a:t>
            </a:r>
            <a:r>
              <a:rPr lang="en-GB" b="0" i="0" u="none" strike="noStrike" noProof="0" dirty="0">
                <a:solidFill>
                  <a:srgbClr val="202122"/>
                </a:solidFill>
                <a:effectLst/>
                <a:latin typeface="Arial" panose="020B0604020202020204" pitchFamily="34" charset="0"/>
              </a:rPr>
              <a:t>) is a two-part identifier for file formats and format contents transmitted on the </a:t>
            </a:r>
            <a:r>
              <a:rPr lang="en-GB" b="0" i="0" u="none" strike="noStrike" noProof="0" dirty="0">
                <a:solidFill>
                  <a:srgbClr val="0B0080"/>
                </a:solidFill>
                <a:effectLst/>
                <a:latin typeface="Arial" panose="020B0604020202020204" pitchFamily="34" charset="0"/>
                <a:hlinkClick r:id="rId3" tooltip="Internet"/>
              </a:rPr>
              <a:t>Internet</a:t>
            </a:r>
            <a:r>
              <a:rPr lang="en-GB" b="0" i="0" u="none" strike="noStrike" noProof="0" dirty="0">
                <a:solidFill>
                  <a:srgbClr val="202122"/>
                </a:solidFill>
                <a:effectLst/>
                <a:latin typeface="Arial" panose="020B0604020202020204" pitchFamily="34" charset="0"/>
              </a:rPr>
              <a:t>. The </a:t>
            </a:r>
            <a:r>
              <a:rPr lang="en-GB" b="0" i="0" u="none" strike="noStrike" noProof="0" dirty="0">
                <a:solidFill>
                  <a:srgbClr val="0B0080"/>
                </a:solidFill>
                <a:effectLst/>
                <a:latin typeface="Arial" panose="020B0604020202020204" pitchFamily="34" charset="0"/>
                <a:hlinkClick r:id="rId4" tooltip="Internet Assigned Numbers Authority"/>
              </a:rPr>
              <a:t>Internet Assigned Numbers Authority (IANA)</a:t>
            </a:r>
            <a:r>
              <a:rPr lang="en-GB" b="0" i="0" u="none" strike="noStrike" noProof="0" dirty="0">
                <a:solidFill>
                  <a:srgbClr val="202122"/>
                </a:solidFill>
                <a:effectLst/>
                <a:latin typeface="Arial" panose="020B0604020202020204" pitchFamily="34" charset="0"/>
              </a:rPr>
              <a:t> is the official authority for the standardization and publication of these classifications. Media types were originally defined in </a:t>
            </a:r>
            <a:r>
              <a:rPr lang="en-GB" b="0" i="0" u="none" strike="noStrike" noProof="0" dirty="0">
                <a:solidFill>
                  <a:srgbClr val="0B0080"/>
                </a:solidFill>
                <a:effectLst/>
                <a:latin typeface="Arial" panose="020B0604020202020204" pitchFamily="34" charset="0"/>
                <a:hlinkClick r:id="rId5" tooltip="Request for Comments"/>
              </a:rPr>
              <a:t>Request for Comments</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6" tooltip="RFC (identifier)"/>
              </a:rPr>
              <a:t>RFC</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663366"/>
                </a:solidFill>
                <a:effectLst/>
                <a:latin typeface="Arial" panose="020B0604020202020204" pitchFamily="34" charset="0"/>
                <a:hlinkClick r:id="rId7"/>
              </a:rPr>
              <a:t>2045</a:t>
            </a:r>
            <a:r>
              <a:rPr lang="en-GB" b="0" i="0" u="none" strike="noStrike" noProof="0" dirty="0">
                <a:solidFill>
                  <a:srgbClr val="202122"/>
                </a:solidFill>
                <a:effectLst/>
                <a:latin typeface="Arial" panose="020B0604020202020204" pitchFamily="34" charset="0"/>
              </a:rPr>
              <a:t> (MIME) Part One: Format of Internet Message Bodies (Nov 1996) in November 1996 as a part of </a:t>
            </a:r>
            <a:r>
              <a:rPr lang="en-GB" b="0" i="1" u="none" strike="noStrike" noProof="0" dirty="0">
                <a:solidFill>
                  <a:srgbClr val="0B0080"/>
                </a:solidFill>
                <a:effectLst/>
                <a:latin typeface="Arial" panose="020B0604020202020204" pitchFamily="34" charset="0"/>
                <a:hlinkClick r:id="rId8" tooltip="MIME"/>
              </a:rPr>
              <a:t>MIME</a:t>
            </a:r>
            <a:r>
              <a:rPr lang="en-GB" b="0" i="1" u="none" strike="noStrike" noProof="0" dirty="0">
                <a:solidFill>
                  <a:srgbClr val="202122"/>
                </a:solidFill>
                <a:effectLst/>
                <a:latin typeface="Arial" panose="020B0604020202020204" pitchFamily="34" charset="0"/>
              </a:rPr>
              <a:t> (Multipurpose Internet Mail Extensions)</a:t>
            </a:r>
            <a:r>
              <a:rPr lang="en-GB" b="0" i="0" u="none" strike="noStrike" noProof="0" dirty="0">
                <a:solidFill>
                  <a:srgbClr val="202122"/>
                </a:solidFill>
                <a:effectLst/>
                <a:latin typeface="Arial" panose="020B0604020202020204" pitchFamily="34" charset="0"/>
              </a:rPr>
              <a:t> specification, for denoting type of </a:t>
            </a:r>
            <a:r>
              <a:rPr lang="en-GB" b="0" i="0" u="none" strike="noStrike" noProof="0" dirty="0">
                <a:solidFill>
                  <a:srgbClr val="0B0080"/>
                </a:solidFill>
                <a:effectLst/>
                <a:latin typeface="Arial" panose="020B0604020202020204" pitchFamily="34" charset="0"/>
                <a:hlinkClick r:id="rId9" tooltip="Email"/>
              </a:rPr>
              <a:t>email</a:t>
            </a:r>
            <a:r>
              <a:rPr lang="en-GB" b="0" i="0" u="none" strike="noStrike" noProof="0" dirty="0">
                <a:solidFill>
                  <a:srgbClr val="202122"/>
                </a:solidFill>
                <a:effectLst/>
                <a:latin typeface="Arial" panose="020B0604020202020204" pitchFamily="34" charset="0"/>
              </a:rPr>
              <a:t> message content and attachments; hence the original name, </a:t>
            </a:r>
            <a:r>
              <a:rPr lang="en-GB" b="0" i="1" u="none" strike="noStrike" noProof="0" dirty="0">
                <a:solidFill>
                  <a:srgbClr val="202122"/>
                </a:solidFill>
                <a:effectLst/>
                <a:latin typeface="Arial" panose="020B0604020202020204" pitchFamily="34" charset="0"/>
              </a:rPr>
              <a:t>MIME type</a:t>
            </a:r>
            <a:r>
              <a:rPr lang="en-GB" b="0" i="0" u="none" strike="noStrike" noProof="0" dirty="0">
                <a:solidFill>
                  <a:srgbClr val="202122"/>
                </a:solidFill>
                <a:effectLst/>
                <a:latin typeface="Arial" panose="020B0604020202020204" pitchFamily="34" charset="0"/>
              </a:rPr>
              <a:t>. Media types are also used by other internet protocols such as </a:t>
            </a:r>
            <a:r>
              <a:rPr lang="en-GB" b="0" i="0" u="none" strike="noStrike" noProof="0" dirty="0">
                <a:solidFill>
                  <a:srgbClr val="0B0080"/>
                </a:solidFill>
                <a:effectLst/>
                <a:latin typeface="Arial" panose="020B0604020202020204" pitchFamily="34" charset="0"/>
                <a:hlinkClick r:id="rId10" tooltip="HTTP"/>
              </a:rPr>
              <a:t>HTTP</a:t>
            </a:r>
            <a:r>
              <a:rPr lang="en-GB" b="0" i="0" u="none" strike="noStrike" noProof="0" dirty="0">
                <a:solidFill>
                  <a:srgbClr val="202122"/>
                </a:solidFill>
                <a:effectLst/>
                <a:latin typeface="Arial" panose="020B0604020202020204" pitchFamily="34" charset="0"/>
              </a:rPr>
              <a:t> and document file formats such as </a:t>
            </a:r>
            <a:r>
              <a:rPr lang="en-GB" b="0" i="0" u="none" strike="noStrike" noProof="0" dirty="0">
                <a:solidFill>
                  <a:srgbClr val="0B0080"/>
                </a:solidFill>
                <a:effectLst/>
                <a:latin typeface="Arial" panose="020B0604020202020204" pitchFamily="34" charset="0"/>
                <a:hlinkClick r:id="rId11" tooltip="HTML element"/>
              </a:rPr>
              <a:t>HTML</a:t>
            </a:r>
            <a:r>
              <a:rPr lang="en-GB" b="0" i="0" u="none" strike="noStrike" noProof="0" dirty="0">
                <a:solidFill>
                  <a:srgbClr val="202122"/>
                </a:solidFill>
                <a:effectLst/>
                <a:latin typeface="Arial" panose="020B0604020202020204" pitchFamily="34" charset="0"/>
              </a:rPr>
              <a:t>, for similar purposes.</a:t>
            </a:r>
            <a:endParaRPr lang="en-GB" noProof="0" dirty="0"/>
          </a:p>
        </p:txBody>
      </p:sp>
    </p:spTree>
    <p:extLst>
      <p:ext uri="{BB962C8B-B14F-4D97-AF65-F5344CB8AC3E}">
        <p14:creationId xmlns:p14="http://schemas.microsoft.com/office/powerpoint/2010/main" val="21596232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0" i="0" u="none" strike="noStrike" noProof="0" dirty="0">
                <a:solidFill>
                  <a:srgbClr val="202122"/>
                </a:solidFill>
                <a:effectLst/>
                <a:latin typeface="Arial" panose="020B0604020202020204" pitchFamily="34" charset="0"/>
              </a:rPr>
              <a:t>In 1984, the earliest version of a Macintosh OS, </a:t>
            </a:r>
            <a:r>
              <a:rPr lang="en-GB" b="0" i="0" u="none" strike="noStrike" noProof="0" dirty="0">
                <a:solidFill>
                  <a:srgbClr val="0B0080"/>
                </a:solidFill>
                <a:effectLst/>
                <a:latin typeface="Arial" panose="020B0604020202020204" pitchFamily="34" charset="0"/>
                <a:hlinkClick r:id="rId3" tooltip="System 1"/>
              </a:rPr>
              <a:t>System 1</a:t>
            </a:r>
            <a:r>
              <a:rPr lang="en-GB" b="0" i="0" u="none" strike="noStrike" noProof="0" dirty="0">
                <a:solidFill>
                  <a:srgbClr val="202122"/>
                </a:solidFill>
                <a:effectLst/>
                <a:latin typeface="Arial" panose="020B0604020202020204" pitchFamily="34" charset="0"/>
              </a:rPr>
              <a:t>, was released. It used the single-level </a:t>
            </a:r>
            <a:r>
              <a:rPr lang="en-GB" b="0" i="0" u="none" strike="noStrike" noProof="0" dirty="0">
                <a:solidFill>
                  <a:srgbClr val="0B0080"/>
                </a:solidFill>
                <a:effectLst/>
                <a:latin typeface="Arial" panose="020B0604020202020204" pitchFamily="34" charset="0"/>
                <a:hlinkClick r:id="rId4" tooltip="Macintosh File System"/>
              </a:rPr>
              <a:t>Macintosh File System</a:t>
            </a:r>
            <a:r>
              <a:rPr lang="en-GB" b="0" i="0" u="none" strike="noStrike" noProof="0" dirty="0">
                <a:solidFill>
                  <a:srgbClr val="202122"/>
                </a:solidFill>
                <a:effectLst/>
                <a:latin typeface="Arial" panose="020B0604020202020204" pitchFamily="34" charset="0"/>
              </a:rPr>
              <a:t> with metadata fields including </a:t>
            </a:r>
            <a:r>
              <a:rPr lang="en-GB" b="0" i="0" u="none" strike="noStrike" noProof="0" dirty="0">
                <a:solidFill>
                  <a:srgbClr val="0B0080"/>
                </a:solidFill>
                <a:effectLst/>
                <a:latin typeface="Arial" panose="020B0604020202020204" pitchFamily="34" charset="0"/>
                <a:hlinkClick r:id="rId5" tooltip="Resource fork"/>
              </a:rPr>
              <a:t>file types</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6" tooltip="Creator code"/>
              </a:rPr>
              <a:t>creator (application) information</a:t>
            </a:r>
            <a:r>
              <a:rPr lang="en-GB" b="0" i="0" u="none" strike="noStrike" noProof="0" dirty="0">
                <a:solidFill>
                  <a:srgbClr val="202122"/>
                </a:solidFill>
                <a:effectLst/>
                <a:latin typeface="Arial" panose="020B0604020202020204" pitchFamily="34" charset="0"/>
              </a:rPr>
              <a:t>, and forks to store </a:t>
            </a:r>
            <a:r>
              <a:rPr lang="en-GB" b="0" i="0" u="none" strike="noStrike" noProof="0" dirty="0">
                <a:solidFill>
                  <a:srgbClr val="0B0080"/>
                </a:solidFill>
                <a:effectLst/>
                <a:latin typeface="Arial" panose="020B0604020202020204" pitchFamily="34" charset="0"/>
                <a:hlinkClick r:id="rId7" tooltip="Resource fork"/>
              </a:rPr>
              <a:t>additional resources</a:t>
            </a:r>
            <a:r>
              <a:rPr lang="en-GB" b="0" i="0" u="none" strike="noStrike" noProof="0" dirty="0">
                <a:solidFill>
                  <a:srgbClr val="202122"/>
                </a:solidFill>
                <a:effectLst/>
                <a:latin typeface="Arial" panose="020B0604020202020204" pitchFamily="34" charset="0"/>
              </a:rPr>
              <a:t>. All these fields are four-character codes known as OSType. It was possible to change this information without changing the data itself, so that they could be interpreted differently. Identical codes were used throughout the system, as type tags for all kinds of data.</a:t>
            </a:r>
            <a:endParaRPr lang="en-GB" noProof="0" dirty="0"/>
          </a:p>
        </p:txBody>
      </p:sp>
    </p:spTree>
    <p:extLst>
      <p:ext uri="{BB962C8B-B14F-4D97-AF65-F5344CB8AC3E}">
        <p14:creationId xmlns:p14="http://schemas.microsoft.com/office/powerpoint/2010/main" val="24600279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0" i="0" u="none" strike="noStrike" noProof="0" dirty="0">
                <a:solidFill>
                  <a:srgbClr val="202122"/>
                </a:solidFill>
                <a:effectLst/>
                <a:latin typeface="Arial" panose="020B0604020202020204" pitchFamily="34" charset="0"/>
              </a:rPr>
              <a:t>A </a:t>
            </a:r>
            <a:r>
              <a:rPr lang="en-GB" b="1" i="0" u="none" strike="noStrike" noProof="0" dirty="0">
                <a:solidFill>
                  <a:srgbClr val="202122"/>
                </a:solidFill>
                <a:effectLst/>
                <a:latin typeface="Arial" panose="020B0604020202020204" pitchFamily="34" charset="0"/>
              </a:rPr>
              <a:t>FourCC</a:t>
            </a:r>
            <a:r>
              <a:rPr lang="en-GB" b="0" i="0" u="none" strike="noStrike" noProof="0" dirty="0">
                <a:solidFill>
                  <a:srgbClr val="202122"/>
                </a:solidFill>
                <a:effectLst/>
                <a:latin typeface="Arial" panose="020B0604020202020204" pitchFamily="34" charset="0"/>
              </a:rPr>
              <a:t> ("four-character code") is a sequence of four </a:t>
            </a:r>
            <a:r>
              <a:rPr lang="en-GB" b="0" i="0" u="none" strike="noStrike" noProof="0" dirty="0">
                <a:solidFill>
                  <a:srgbClr val="0B0080"/>
                </a:solidFill>
                <a:effectLst/>
                <a:latin typeface="Arial" panose="020B0604020202020204" pitchFamily="34" charset="0"/>
                <a:hlinkClick r:id="rId3" tooltip="Byte"/>
              </a:rPr>
              <a:t>bytes</a:t>
            </a:r>
            <a:r>
              <a:rPr lang="en-GB" b="0" i="0" u="none" strike="noStrike" noProof="0" dirty="0">
                <a:solidFill>
                  <a:srgbClr val="202122"/>
                </a:solidFill>
                <a:effectLst/>
                <a:latin typeface="Arial" panose="020B0604020202020204" pitchFamily="34" charset="0"/>
              </a:rPr>
              <a:t> (typically </a:t>
            </a:r>
            <a:r>
              <a:rPr lang="en-GB" b="0" i="0" u="none" strike="noStrike" noProof="0" dirty="0">
                <a:solidFill>
                  <a:srgbClr val="0B0080"/>
                </a:solidFill>
                <a:effectLst/>
                <a:latin typeface="Arial" panose="020B0604020202020204" pitchFamily="34" charset="0"/>
                <a:hlinkClick r:id="rId4" tooltip="ASCII"/>
              </a:rPr>
              <a:t>ASCII</a:t>
            </a:r>
            <a:r>
              <a:rPr lang="en-GB" b="0" i="0" u="none" strike="noStrike" noProof="0" dirty="0">
                <a:solidFill>
                  <a:srgbClr val="202122"/>
                </a:solidFill>
                <a:effectLst/>
                <a:latin typeface="Arial" panose="020B0604020202020204" pitchFamily="34" charset="0"/>
              </a:rPr>
              <a:t>) used to uniquely identify </a:t>
            </a:r>
            <a:r>
              <a:rPr lang="en-GB" b="0" i="0" u="none" strike="noStrike" noProof="0" dirty="0">
                <a:solidFill>
                  <a:srgbClr val="0B0080"/>
                </a:solidFill>
                <a:effectLst/>
                <a:latin typeface="Arial" panose="020B0604020202020204" pitchFamily="34" charset="0"/>
                <a:hlinkClick r:id="rId5" tooltip="File format"/>
              </a:rPr>
              <a:t>data formats</a:t>
            </a:r>
            <a:r>
              <a:rPr lang="en-GB" b="0" i="0" u="none" strike="noStrike" noProof="0" dirty="0">
                <a:solidFill>
                  <a:srgbClr val="202122"/>
                </a:solidFill>
                <a:effectLst/>
                <a:latin typeface="Arial" panose="020B0604020202020204" pitchFamily="34" charset="0"/>
              </a:rPr>
              <a:t>. It originated from the </a:t>
            </a:r>
            <a:r>
              <a:rPr lang="en-GB" b="1" i="0" u="none" strike="noStrike" noProof="0" dirty="0">
                <a:solidFill>
                  <a:srgbClr val="202122"/>
                </a:solidFill>
                <a:effectLst/>
                <a:latin typeface="Arial" panose="020B0604020202020204" pitchFamily="34" charset="0"/>
              </a:rPr>
              <a:t>OSType</a:t>
            </a:r>
            <a:r>
              <a:rPr lang="en-GB" b="0" i="0" u="none" strike="noStrike" noProof="0" dirty="0">
                <a:solidFill>
                  <a:srgbClr val="202122"/>
                </a:solidFill>
                <a:effectLst/>
                <a:latin typeface="Arial" panose="020B0604020202020204" pitchFamily="34" charset="0"/>
              </a:rPr>
              <a:t> or </a:t>
            </a:r>
            <a:r>
              <a:rPr lang="en-GB" b="1" i="0" u="none" strike="noStrike" noProof="0" dirty="0" err="1">
                <a:solidFill>
                  <a:srgbClr val="202122"/>
                </a:solidFill>
                <a:effectLst/>
                <a:latin typeface="Arial" panose="020B0604020202020204" pitchFamily="34" charset="0"/>
              </a:rPr>
              <a:t>ResType</a:t>
            </a:r>
            <a:r>
              <a:rPr lang="en-GB" b="0" i="0" u="none" strike="noStrike" noProof="0" dirty="0">
                <a:solidFill>
                  <a:srgbClr val="202122"/>
                </a:solidFill>
                <a:effectLst/>
                <a:latin typeface="Arial" panose="020B0604020202020204" pitchFamily="34" charset="0"/>
              </a:rPr>
              <a:t> metadata system used in </a:t>
            </a:r>
            <a:r>
              <a:rPr lang="en-GB" b="0" i="0" u="none" strike="noStrike" noProof="0" dirty="0">
                <a:solidFill>
                  <a:srgbClr val="0B0080"/>
                </a:solidFill>
                <a:effectLst/>
                <a:latin typeface="Arial" panose="020B0604020202020204" pitchFamily="34" charset="0"/>
                <a:hlinkClick r:id="rId6" tooltip="Classic Mac OS"/>
              </a:rPr>
              <a:t>classic Mac OS</a:t>
            </a:r>
            <a:r>
              <a:rPr lang="en-GB" b="0" i="0" u="none" strike="noStrike" noProof="0" dirty="0">
                <a:solidFill>
                  <a:srgbClr val="202122"/>
                </a:solidFill>
                <a:effectLst/>
                <a:latin typeface="Arial" panose="020B0604020202020204" pitchFamily="34" charset="0"/>
              </a:rPr>
              <a:t> and was adopted for the </a:t>
            </a:r>
            <a:r>
              <a:rPr lang="en-GB" b="0" i="0" u="none" strike="noStrike" noProof="0" dirty="0">
                <a:solidFill>
                  <a:srgbClr val="0B0080"/>
                </a:solidFill>
                <a:effectLst/>
                <a:latin typeface="Arial" panose="020B0604020202020204" pitchFamily="34" charset="0"/>
                <a:hlinkClick r:id="rId7" tooltip="Amiga"/>
              </a:rPr>
              <a:t>Amiga</a:t>
            </a:r>
            <a:r>
              <a:rPr lang="en-GB" b="0" i="0" u="none" strike="noStrike" noProof="0" dirty="0">
                <a:solidFill>
                  <a:srgbClr val="202122"/>
                </a:solidFill>
                <a:effectLst/>
                <a:latin typeface="Arial" panose="020B0604020202020204" pitchFamily="34" charset="0"/>
              </a:rPr>
              <a:t>/</a:t>
            </a:r>
            <a:r>
              <a:rPr lang="en-GB" b="0" i="0" u="none" strike="noStrike" noProof="0" dirty="0">
                <a:solidFill>
                  <a:srgbClr val="0B0080"/>
                </a:solidFill>
                <a:effectLst/>
                <a:latin typeface="Arial" panose="020B0604020202020204" pitchFamily="34" charset="0"/>
                <a:hlinkClick r:id="rId8" tooltip="Electronic Arts"/>
              </a:rPr>
              <a:t>Electronic Arts</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9" tooltip="Interchange File Format"/>
              </a:rPr>
              <a:t>Interchange File Format</a:t>
            </a:r>
            <a:r>
              <a:rPr lang="en-GB" b="0" i="0" u="none" strike="noStrike" noProof="0" dirty="0">
                <a:solidFill>
                  <a:srgbClr val="202122"/>
                </a:solidFill>
                <a:effectLst/>
                <a:latin typeface="Arial" panose="020B0604020202020204" pitchFamily="34" charset="0"/>
              </a:rPr>
              <a:t> and derivatives. The idea was later reused to identify compressed data types in </a:t>
            </a:r>
            <a:r>
              <a:rPr lang="en-GB" b="0" i="0" u="none" strike="noStrike" noProof="0" dirty="0">
                <a:solidFill>
                  <a:srgbClr val="0B0080"/>
                </a:solidFill>
                <a:effectLst/>
                <a:latin typeface="Arial" panose="020B0604020202020204" pitchFamily="34" charset="0"/>
                <a:hlinkClick r:id="rId10" tooltip="QuickTime"/>
              </a:rPr>
              <a:t>QuickTime</a:t>
            </a:r>
            <a:r>
              <a:rPr lang="en-GB" b="0" i="0" u="none" strike="noStrike" noProof="0" dirty="0">
                <a:solidFill>
                  <a:srgbClr val="202122"/>
                </a:solidFill>
                <a:effectLst/>
                <a:latin typeface="Arial" panose="020B0604020202020204" pitchFamily="34" charset="0"/>
              </a:rPr>
              <a:t> and </a:t>
            </a:r>
            <a:r>
              <a:rPr lang="en-GB" b="0" i="0" u="none" strike="noStrike" noProof="0" dirty="0">
                <a:solidFill>
                  <a:srgbClr val="0B0080"/>
                </a:solidFill>
                <a:effectLst/>
                <a:latin typeface="Arial" panose="020B0604020202020204" pitchFamily="34" charset="0"/>
                <a:hlinkClick r:id="rId11" tooltip="DirectShow"/>
              </a:rPr>
              <a:t>DirectShow</a:t>
            </a:r>
            <a:r>
              <a:rPr lang="en-GB" b="0" i="0" u="none" strike="noStrike" noProof="0" dirty="0">
                <a:solidFill>
                  <a:srgbClr val="202122"/>
                </a:solidFill>
                <a:effectLst/>
                <a:latin typeface="Arial" panose="020B0604020202020204" pitchFamily="34" charset="0"/>
              </a:rPr>
              <a:t>.</a:t>
            </a:r>
            <a:endParaRPr lang="en-GB" noProof="0" dirty="0"/>
          </a:p>
        </p:txBody>
      </p:sp>
    </p:spTree>
    <p:extLst>
      <p:ext uri="{BB962C8B-B14F-4D97-AF65-F5344CB8AC3E}">
        <p14:creationId xmlns:p14="http://schemas.microsoft.com/office/powerpoint/2010/main" val="24762317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1" i="0" u="none" strike="noStrike" noProof="0" dirty="0">
                <a:solidFill>
                  <a:srgbClr val="202122"/>
                </a:solidFill>
                <a:effectLst/>
                <a:latin typeface="Arial" panose="020B0604020202020204" pitchFamily="34" charset="0"/>
              </a:rPr>
              <a:t>Interchange File Format</a:t>
            </a:r>
            <a:r>
              <a:rPr lang="en-GB" b="0" i="0" u="none" strike="noStrike" noProof="0" dirty="0">
                <a:solidFill>
                  <a:srgbClr val="202122"/>
                </a:solidFill>
                <a:effectLst/>
                <a:latin typeface="Arial" panose="020B0604020202020204" pitchFamily="34" charset="0"/>
              </a:rPr>
              <a:t> (</a:t>
            </a:r>
            <a:r>
              <a:rPr lang="en-GB" b="1" i="0" u="none" strike="noStrike" noProof="0" dirty="0">
                <a:solidFill>
                  <a:srgbClr val="202122"/>
                </a:solidFill>
                <a:effectLst/>
                <a:latin typeface="Arial" panose="020B0604020202020204" pitchFamily="34" charset="0"/>
              </a:rPr>
              <a:t>IFF</a:t>
            </a:r>
            <a:r>
              <a:rPr lang="en-GB" b="0" i="0" u="none" strike="noStrike" noProof="0" dirty="0">
                <a:solidFill>
                  <a:srgbClr val="202122"/>
                </a:solidFill>
                <a:effectLst/>
                <a:latin typeface="Arial" panose="020B0604020202020204" pitchFamily="34" charset="0"/>
              </a:rPr>
              <a:t>), is a generic </a:t>
            </a:r>
            <a:r>
              <a:rPr lang="en-GB" b="0" i="0" u="none" strike="noStrike" noProof="0" dirty="0">
                <a:solidFill>
                  <a:srgbClr val="0B0080"/>
                </a:solidFill>
                <a:effectLst/>
                <a:latin typeface="Arial" panose="020B0604020202020204" pitchFamily="34" charset="0"/>
                <a:hlinkClick r:id="rId3" tooltip="Container format (digital)"/>
              </a:rPr>
              <a:t>container file format</a:t>
            </a:r>
            <a:r>
              <a:rPr lang="en-GB" b="0" i="0" u="none" strike="noStrike" noProof="0" dirty="0">
                <a:solidFill>
                  <a:srgbClr val="202122"/>
                </a:solidFill>
                <a:effectLst/>
                <a:latin typeface="Arial" panose="020B0604020202020204" pitchFamily="34" charset="0"/>
              </a:rPr>
              <a:t> originally introduced by the </a:t>
            </a:r>
            <a:r>
              <a:rPr lang="en-GB" b="0" i="0" u="none" strike="noStrike" noProof="0" dirty="0">
                <a:solidFill>
                  <a:srgbClr val="0B0080"/>
                </a:solidFill>
                <a:effectLst/>
                <a:latin typeface="Arial" panose="020B0604020202020204" pitchFamily="34" charset="0"/>
                <a:hlinkClick r:id="rId4" tooltip="Electronic Arts"/>
              </a:rPr>
              <a:t>Electronic Arts</a:t>
            </a:r>
            <a:r>
              <a:rPr lang="en-GB" b="0" i="0" u="none" strike="noStrike" noProof="0" dirty="0">
                <a:solidFill>
                  <a:srgbClr val="202122"/>
                </a:solidFill>
                <a:effectLst/>
                <a:latin typeface="Arial" panose="020B0604020202020204" pitchFamily="34" charset="0"/>
              </a:rPr>
              <a:t> company in 1985 (in cooperation with </a:t>
            </a:r>
            <a:r>
              <a:rPr lang="en-GB" b="0" i="0" u="none" strike="noStrike" noProof="0" dirty="0">
                <a:solidFill>
                  <a:srgbClr val="0B0080"/>
                </a:solidFill>
                <a:effectLst/>
                <a:latin typeface="Arial" panose="020B0604020202020204" pitchFamily="34" charset="0"/>
                <a:hlinkClick r:id="rId5" tooltip="Commodore International"/>
              </a:rPr>
              <a:t>Commodore</a:t>
            </a:r>
            <a:r>
              <a:rPr lang="en-GB" b="0" i="0" u="none" strike="noStrike" noProof="0" dirty="0">
                <a:solidFill>
                  <a:srgbClr val="202122"/>
                </a:solidFill>
                <a:effectLst/>
                <a:latin typeface="Arial" panose="020B0604020202020204" pitchFamily="34" charset="0"/>
              </a:rPr>
              <a:t>) in order to facilitate transfer of data between software produced by different companies.</a:t>
            </a:r>
            <a:endParaRPr lang="en-GB" noProof="0" dirty="0"/>
          </a:p>
        </p:txBody>
      </p:sp>
    </p:spTree>
    <p:extLst>
      <p:ext uri="{BB962C8B-B14F-4D97-AF65-F5344CB8AC3E}">
        <p14:creationId xmlns:p14="http://schemas.microsoft.com/office/powerpoint/2010/main" val="24003051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0" i="0" u="none" strike="noStrike" noProof="0" dirty="0">
                <a:solidFill>
                  <a:srgbClr val="202122"/>
                </a:solidFill>
                <a:effectLst/>
                <a:latin typeface="Arial" panose="020B0604020202020204" pitchFamily="34" charset="0"/>
              </a:rPr>
              <a:t>IFF files do not have any standard </a:t>
            </a:r>
            <a:r>
              <a:rPr lang="en-GB" b="0" i="0" u="none" strike="noStrike" noProof="0" dirty="0">
                <a:solidFill>
                  <a:srgbClr val="0B0080"/>
                </a:solidFill>
                <a:effectLst/>
                <a:latin typeface="Arial" panose="020B0604020202020204" pitchFamily="34" charset="0"/>
                <a:hlinkClick r:id="rId3" tooltip="File extension"/>
              </a:rPr>
              <a:t>extension</a:t>
            </a:r>
            <a:r>
              <a:rPr lang="en-GB" b="0" i="0" u="none" strike="noStrike" noProof="0" dirty="0">
                <a:solidFill>
                  <a:srgbClr val="202122"/>
                </a:solidFill>
                <a:effectLst/>
                <a:latin typeface="Arial" panose="020B0604020202020204" pitchFamily="34" charset="0"/>
              </a:rPr>
              <a:t>. On many systems that generate IFF files, file extensions are not important (the OS stores file format metadata separately from the file name). An </a:t>
            </a:r>
            <a:r>
              <a:rPr lang="en-GB" noProof="0" dirty="0"/>
              <a:t>.</a:t>
            </a:r>
            <a:r>
              <a:rPr lang="en-GB" noProof="0" dirty="0" err="1"/>
              <a:t>iff</a:t>
            </a:r>
            <a:r>
              <a:rPr lang="en-GB" b="0" i="0" u="none" strike="noStrike" noProof="0" dirty="0">
                <a:solidFill>
                  <a:srgbClr val="202122"/>
                </a:solidFill>
                <a:effectLst/>
                <a:latin typeface="Arial" panose="020B0604020202020204" pitchFamily="34" charset="0"/>
              </a:rPr>
              <a:t> extension is commonly used for </a:t>
            </a:r>
            <a:r>
              <a:rPr lang="en-GB" b="0" i="0" u="none" strike="noStrike" noProof="0" dirty="0">
                <a:solidFill>
                  <a:srgbClr val="0B0080"/>
                </a:solidFill>
                <a:effectLst/>
                <a:latin typeface="Arial" panose="020B0604020202020204" pitchFamily="34" charset="0"/>
                <a:hlinkClick r:id="rId4" tooltip="ILBM"/>
              </a:rPr>
              <a:t>ILBM</a:t>
            </a:r>
            <a:r>
              <a:rPr lang="en-GB" b="0" i="0" u="none" strike="noStrike" noProof="0" dirty="0">
                <a:solidFill>
                  <a:srgbClr val="202122"/>
                </a:solidFill>
                <a:effectLst/>
                <a:latin typeface="Arial" panose="020B0604020202020204" pitchFamily="34" charset="0"/>
              </a:rPr>
              <a:t> format files, which use the IFF container format.</a:t>
            </a:r>
          </a:p>
          <a:p>
            <a:r>
              <a:rPr lang="en-GB" b="0" i="0" u="none" strike="noStrike" noProof="0" dirty="0">
                <a:solidFill>
                  <a:srgbClr val="202122"/>
                </a:solidFill>
                <a:effectLst/>
                <a:latin typeface="Arial" panose="020B0604020202020204" pitchFamily="34" charset="0"/>
              </a:rPr>
              <a:t>An IFF file is built up from </a:t>
            </a:r>
            <a:r>
              <a:rPr lang="en-GB" b="0" i="0" u="none" strike="noStrike" noProof="0" dirty="0">
                <a:solidFill>
                  <a:srgbClr val="0B0080"/>
                </a:solidFill>
                <a:effectLst/>
                <a:latin typeface="Arial" panose="020B0604020202020204" pitchFamily="34" charset="0"/>
                <a:hlinkClick r:id="rId5" tooltip="Chunk (information)"/>
              </a:rPr>
              <a:t>chunks</a:t>
            </a:r>
            <a:r>
              <a:rPr lang="en-GB" b="0" i="0" u="none" strike="noStrike" noProof="0" dirty="0">
                <a:solidFill>
                  <a:srgbClr val="202122"/>
                </a:solidFill>
                <a:effectLst/>
                <a:latin typeface="Arial" panose="020B0604020202020204" pitchFamily="34" charset="0"/>
              </a:rPr>
              <a:t>. Each chunk begins with what the specification calls a "Type ID" (what the </a:t>
            </a:r>
            <a:r>
              <a:rPr lang="en-GB" b="0" i="0" u="none" strike="noStrike" noProof="0" dirty="0">
                <a:solidFill>
                  <a:srgbClr val="0B0080"/>
                </a:solidFill>
                <a:effectLst/>
                <a:latin typeface="Arial" panose="020B0604020202020204" pitchFamily="34" charset="0"/>
                <a:hlinkClick r:id="rId6" tooltip="Macintosh"/>
              </a:rPr>
              <a:t>Macintosh</a:t>
            </a:r>
            <a:r>
              <a:rPr lang="en-GB" b="0" i="0" u="none" strike="noStrike" noProof="0" dirty="0">
                <a:solidFill>
                  <a:srgbClr val="202122"/>
                </a:solidFill>
                <a:effectLst/>
                <a:latin typeface="Arial" panose="020B0604020202020204" pitchFamily="34" charset="0"/>
              </a:rPr>
              <a:t> called an </a:t>
            </a:r>
            <a:r>
              <a:rPr lang="en-GB" b="0" i="0" u="none" strike="noStrike" noProof="0" dirty="0">
                <a:solidFill>
                  <a:srgbClr val="0B0080"/>
                </a:solidFill>
                <a:effectLst/>
                <a:latin typeface="Arial" panose="020B0604020202020204" pitchFamily="34" charset="0"/>
                <a:hlinkClick r:id="rId7" tooltip="OSType"/>
              </a:rPr>
              <a:t>OSType</a:t>
            </a:r>
            <a:r>
              <a:rPr lang="en-GB" b="0" i="0" u="none" strike="noStrike" noProof="0" dirty="0">
                <a:solidFill>
                  <a:srgbClr val="202122"/>
                </a:solidFill>
                <a:effectLst/>
                <a:latin typeface="Arial" panose="020B0604020202020204" pitchFamily="34" charset="0"/>
              </a:rPr>
              <a:t>, and </a:t>
            </a:r>
            <a:r>
              <a:rPr lang="en-GB" b="0" i="0" u="none" strike="noStrike" noProof="0" dirty="0">
                <a:solidFill>
                  <a:srgbClr val="0B0080"/>
                </a:solidFill>
                <a:effectLst/>
                <a:latin typeface="Arial" panose="020B0604020202020204" pitchFamily="34" charset="0"/>
                <a:hlinkClick r:id="rId8" tooltip="Windows"/>
              </a:rPr>
              <a:t>Windows</a:t>
            </a:r>
            <a:r>
              <a:rPr lang="en-GB" b="0" i="0" u="none" strike="noStrike" noProof="0" dirty="0">
                <a:solidFill>
                  <a:srgbClr val="202122"/>
                </a:solidFill>
                <a:effectLst/>
                <a:latin typeface="Arial" panose="020B0604020202020204" pitchFamily="34" charset="0"/>
              </a:rPr>
              <a:t> developers might call a </a:t>
            </a:r>
            <a:r>
              <a:rPr lang="en-GB" b="0" i="0" u="none" strike="noStrike" noProof="0" dirty="0">
                <a:solidFill>
                  <a:srgbClr val="0B0080"/>
                </a:solidFill>
                <a:effectLst/>
                <a:latin typeface="Arial" panose="020B0604020202020204" pitchFamily="34" charset="0"/>
                <a:hlinkClick r:id="rId9" tooltip="FourCC"/>
              </a:rPr>
              <a:t>FourCC</a:t>
            </a:r>
            <a:r>
              <a:rPr lang="en-GB" b="0" i="0" u="none" strike="noStrike" noProof="0" dirty="0">
                <a:solidFill>
                  <a:srgbClr val="202122"/>
                </a:solidFill>
                <a:effectLst/>
                <a:latin typeface="Arial" panose="020B0604020202020204" pitchFamily="34" charset="0"/>
              </a:rPr>
              <a:t>). This is followed by a 32-bit signed </a:t>
            </a:r>
            <a:r>
              <a:rPr lang="en-GB" b="0" i="0" u="none" strike="noStrike" noProof="0" dirty="0">
                <a:solidFill>
                  <a:srgbClr val="0B0080"/>
                </a:solidFill>
                <a:effectLst/>
                <a:latin typeface="Arial" panose="020B0604020202020204" pitchFamily="34" charset="0"/>
                <a:hlinkClick r:id="rId10" tooltip="Integer"/>
              </a:rPr>
              <a:t>integer</a:t>
            </a:r>
            <a:r>
              <a:rPr lang="en-GB" b="0" i="0" u="none" strike="noStrike" noProof="0" dirty="0">
                <a:solidFill>
                  <a:srgbClr val="202122"/>
                </a:solidFill>
                <a:effectLst/>
                <a:latin typeface="Arial" panose="020B0604020202020204" pitchFamily="34" charset="0"/>
              </a:rPr>
              <a:t> (all integers in IFF file structure are </a:t>
            </a:r>
            <a:r>
              <a:rPr lang="en-GB" b="0" i="0" u="none" strike="noStrike" noProof="0" dirty="0">
                <a:solidFill>
                  <a:srgbClr val="0B0080"/>
                </a:solidFill>
                <a:effectLst/>
                <a:latin typeface="Arial" panose="020B0604020202020204" pitchFamily="34" charset="0"/>
                <a:hlinkClick r:id="rId11" tooltip="Big-endian"/>
              </a:rPr>
              <a:t>big-endian</a:t>
            </a:r>
            <a:r>
              <a:rPr lang="en-GB" b="0" i="0" u="none" strike="noStrike" noProof="0" dirty="0">
                <a:solidFill>
                  <a:srgbClr val="202122"/>
                </a:solidFill>
                <a:effectLst/>
                <a:latin typeface="Arial" panose="020B0604020202020204" pitchFamily="34" charset="0"/>
              </a:rPr>
              <a:t>) specifying the size of the following data (the chunk content) in bytes. Because the specification includes explicit lengths for each chunk, it is possible for a parser to skip over chunks that it either can't or doesn't care to process.</a:t>
            </a:r>
            <a:endParaRPr lang="en-GB" noProof="0" dirty="0"/>
          </a:p>
        </p:txBody>
      </p:sp>
    </p:spTree>
    <p:extLst>
      <p:ext uri="{BB962C8B-B14F-4D97-AF65-F5344CB8AC3E}">
        <p14:creationId xmlns:p14="http://schemas.microsoft.com/office/powerpoint/2010/main" val="292835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0" i="0" u="none" strike="noStrike" noProof="0" dirty="0">
                <a:solidFill>
                  <a:srgbClr val="0B0080"/>
                </a:solidFill>
                <a:effectLst/>
                <a:latin typeface="Arial" panose="020B0604020202020204" pitchFamily="34" charset="0"/>
                <a:hlinkClick r:id="rId3"/>
              </a:rPr>
              <a:t>Resource Interchange File Format</a:t>
            </a:r>
            <a:r>
              <a:rPr lang="en-GB" b="0" i="0" u="none" strike="noStrike" noProof="0" dirty="0">
                <a:solidFill>
                  <a:srgbClr val="202122"/>
                </a:solidFill>
                <a:effectLst/>
                <a:latin typeface="Arial" panose="020B0604020202020204" pitchFamily="34" charset="0"/>
              </a:rPr>
              <a:t> is a format developed by </a:t>
            </a:r>
            <a:r>
              <a:rPr lang="en-GB" b="0" i="0" u="none" strike="noStrike" noProof="0" dirty="0">
                <a:solidFill>
                  <a:srgbClr val="0B0080"/>
                </a:solidFill>
                <a:effectLst/>
                <a:latin typeface="Arial" panose="020B0604020202020204" pitchFamily="34" charset="0"/>
                <a:hlinkClick r:id="rId4" tooltip="Microsoft"/>
              </a:rPr>
              <a:t>Microsoft</a:t>
            </a:r>
            <a:r>
              <a:rPr lang="en-GB" b="0" i="0" u="none" strike="noStrike" noProof="0" dirty="0">
                <a:solidFill>
                  <a:srgbClr val="202122"/>
                </a:solidFill>
                <a:effectLst/>
                <a:latin typeface="Arial" panose="020B0604020202020204" pitchFamily="34" charset="0"/>
              </a:rPr>
              <a:t> and </a:t>
            </a:r>
            <a:r>
              <a:rPr lang="en-GB" b="0" i="0" u="none" strike="noStrike" noProof="0" dirty="0">
                <a:solidFill>
                  <a:srgbClr val="0B0080"/>
                </a:solidFill>
                <a:effectLst/>
                <a:latin typeface="Arial" panose="020B0604020202020204" pitchFamily="34" charset="0"/>
                <a:hlinkClick r:id="rId5" tooltip="IBM"/>
              </a:rPr>
              <a:t>IBM</a:t>
            </a:r>
            <a:r>
              <a:rPr lang="en-GB" b="0" i="0" u="none" strike="noStrike" noProof="0" dirty="0">
                <a:solidFill>
                  <a:srgbClr val="202122"/>
                </a:solidFill>
                <a:effectLst/>
                <a:latin typeface="Arial" panose="020B0604020202020204" pitchFamily="34" charset="0"/>
              </a:rPr>
              <a:t> in 1991 that is based on IFF, except the </a:t>
            </a:r>
            <a:r>
              <a:rPr lang="en-GB" b="0" i="0" u="none" strike="noStrike" noProof="0" dirty="0">
                <a:solidFill>
                  <a:srgbClr val="0B0080"/>
                </a:solidFill>
                <a:effectLst/>
                <a:latin typeface="Arial" panose="020B0604020202020204" pitchFamily="34" charset="0"/>
                <a:hlinkClick r:id="rId6" tooltip="Byte order"/>
              </a:rPr>
              <a:t>byte order</a:t>
            </a:r>
            <a:r>
              <a:rPr lang="en-GB" b="0" i="0" u="none" strike="noStrike" noProof="0" dirty="0">
                <a:solidFill>
                  <a:srgbClr val="202122"/>
                </a:solidFill>
                <a:effectLst/>
                <a:latin typeface="Arial" panose="020B0604020202020204" pitchFamily="34" charset="0"/>
              </a:rPr>
              <a:t> has been changed to </a:t>
            </a:r>
            <a:r>
              <a:rPr lang="en-GB" b="0" i="0" u="none" strike="noStrike" noProof="0" dirty="0">
                <a:solidFill>
                  <a:srgbClr val="0B0080"/>
                </a:solidFill>
                <a:effectLst/>
                <a:latin typeface="Arial" panose="020B0604020202020204" pitchFamily="34" charset="0"/>
                <a:hlinkClick r:id="rId7" tooltip="Little-endian"/>
              </a:rPr>
              <a:t>little-endian</a:t>
            </a:r>
            <a:r>
              <a:rPr lang="en-GB" b="0" i="0" u="none" strike="noStrike" noProof="0" dirty="0">
                <a:solidFill>
                  <a:srgbClr val="202122"/>
                </a:solidFill>
                <a:effectLst/>
                <a:latin typeface="Arial" panose="020B0604020202020204" pitchFamily="34" charset="0"/>
              </a:rPr>
              <a:t> to match the </a:t>
            </a:r>
            <a:r>
              <a:rPr lang="en-GB" b="0" i="0" u="none" strike="noStrike" noProof="0" dirty="0">
                <a:solidFill>
                  <a:srgbClr val="0B0080"/>
                </a:solidFill>
                <a:effectLst/>
                <a:latin typeface="Arial" panose="020B0604020202020204" pitchFamily="34" charset="0"/>
                <a:hlinkClick r:id="rId8" tooltip="X86"/>
              </a:rPr>
              <a:t>x86</a:t>
            </a:r>
            <a:r>
              <a:rPr lang="en-GB" b="0" i="0" u="none" strike="noStrike" noProof="0" dirty="0">
                <a:solidFill>
                  <a:srgbClr val="202122"/>
                </a:solidFill>
                <a:effectLst/>
                <a:latin typeface="Arial" panose="020B0604020202020204" pitchFamily="34" charset="0"/>
              </a:rPr>
              <a:t> processor architecture.</a:t>
            </a:r>
            <a:endParaRPr lang="en-GB" noProof="0" dirty="0"/>
          </a:p>
        </p:txBody>
      </p:sp>
    </p:spTree>
    <p:extLst>
      <p:ext uri="{BB962C8B-B14F-4D97-AF65-F5344CB8AC3E}">
        <p14:creationId xmlns:p14="http://schemas.microsoft.com/office/powerpoint/2010/main" val="19250186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1" i="0" u="none" strike="noStrike" noProof="0" dirty="0">
                <a:solidFill>
                  <a:srgbClr val="202122"/>
                </a:solidFill>
                <a:effectLst/>
                <a:latin typeface="Arial" panose="020B0604020202020204" pitchFamily="34" charset="0"/>
              </a:rPr>
              <a:t>Waveform Audio File Format</a:t>
            </a:r>
            <a:r>
              <a:rPr lang="en-GB" b="0" i="0" u="none" strike="noStrike" noProof="0" dirty="0">
                <a:solidFill>
                  <a:srgbClr val="202122"/>
                </a:solidFill>
                <a:effectLst/>
                <a:latin typeface="Arial" panose="020B0604020202020204" pitchFamily="34" charset="0"/>
              </a:rPr>
              <a:t> (</a:t>
            </a:r>
            <a:r>
              <a:rPr lang="en-GB" b="1" i="0" u="none" strike="noStrike" noProof="0" dirty="0">
                <a:solidFill>
                  <a:srgbClr val="202122"/>
                </a:solidFill>
                <a:effectLst/>
                <a:latin typeface="Arial" panose="020B0604020202020204" pitchFamily="34" charset="0"/>
              </a:rPr>
              <a:t>WAVE</a:t>
            </a:r>
            <a:r>
              <a:rPr lang="en-GB" b="0" i="0" u="none" strike="noStrike" noProof="0" dirty="0">
                <a:solidFill>
                  <a:srgbClr val="202122"/>
                </a:solidFill>
                <a:effectLst/>
                <a:latin typeface="Arial" panose="020B0604020202020204" pitchFamily="34" charset="0"/>
              </a:rPr>
              <a:t>, or </a:t>
            </a:r>
            <a:r>
              <a:rPr lang="en-GB" b="1" i="0" u="none" strike="noStrike" noProof="0" dirty="0">
                <a:solidFill>
                  <a:srgbClr val="202122"/>
                </a:solidFill>
                <a:effectLst/>
                <a:latin typeface="Arial" panose="020B0604020202020204" pitchFamily="34" charset="0"/>
              </a:rPr>
              <a:t>WAV</a:t>
            </a:r>
            <a:r>
              <a:rPr lang="en-GB" b="0" i="0" u="none" strike="noStrike" noProof="0" dirty="0">
                <a:solidFill>
                  <a:srgbClr val="202122"/>
                </a:solidFill>
                <a:effectLst/>
                <a:latin typeface="Arial" panose="020B0604020202020204" pitchFamily="34" charset="0"/>
              </a:rPr>
              <a:t> due to its </a:t>
            </a:r>
            <a:r>
              <a:rPr lang="en-GB" b="0" i="0" u="none" strike="noStrike" noProof="0" dirty="0">
                <a:solidFill>
                  <a:srgbClr val="0B0080"/>
                </a:solidFill>
                <a:effectLst/>
                <a:latin typeface="Arial" panose="020B0604020202020204" pitchFamily="34" charset="0"/>
                <a:hlinkClick r:id="rId3" tooltip="Filename extension"/>
              </a:rPr>
              <a:t>filename extension</a:t>
            </a:r>
            <a:r>
              <a:rPr lang="en-GB" b="0" i="0" u="none" strike="noStrike" noProof="0" dirty="0">
                <a:solidFill>
                  <a:srgbClr val="202122"/>
                </a:solidFill>
                <a:effectLst/>
                <a:latin typeface="Arial" panose="020B0604020202020204" pitchFamily="34" charset="0"/>
              </a:rPr>
              <a:t>; pronounced "wave") is an </a:t>
            </a:r>
            <a:r>
              <a:rPr lang="en-GB" b="0" i="0" u="none" strike="noStrike" noProof="0" dirty="0">
                <a:solidFill>
                  <a:srgbClr val="0B0080"/>
                </a:solidFill>
                <a:effectLst/>
                <a:latin typeface="Arial" panose="020B0604020202020204" pitchFamily="34" charset="0"/>
                <a:hlinkClick r:id="rId4" tooltip="Audio file format"/>
              </a:rPr>
              <a:t>audio file format</a:t>
            </a:r>
            <a:r>
              <a:rPr lang="en-GB" b="0" i="0" u="none" strike="noStrike" noProof="0" dirty="0">
                <a:solidFill>
                  <a:srgbClr val="202122"/>
                </a:solidFill>
                <a:effectLst/>
                <a:latin typeface="Arial" panose="020B0604020202020204" pitchFamily="34" charset="0"/>
              </a:rPr>
              <a:t> standard, developed by </a:t>
            </a:r>
            <a:r>
              <a:rPr lang="en-GB" b="0" i="0" u="none" strike="noStrike" noProof="0" dirty="0">
                <a:solidFill>
                  <a:srgbClr val="0B0080"/>
                </a:solidFill>
                <a:effectLst/>
                <a:latin typeface="Arial" panose="020B0604020202020204" pitchFamily="34" charset="0"/>
                <a:hlinkClick r:id="rId5" tooltip="International Business Machines"/>
              </a:rPr>
              <a:t>IBM</a:t>
            </a:r>
            <a:r>
              <a:rPr lang="en-GB" b="0" i="0" u="none" strike="noStrike" noProof="0" dirty="0">
                <a:solidFill>
                  <a:srgbClr val="202122"/>
                </a:solidFill>
                <a:effectLst/>
                <a:latin typeface="Arial" panose="020B0604020202020204" pitchFamily="34" charset="0"/>
              </a:rPr>
              <a:t> and </a:t>
            </a:r>
            <a:r>
              <a:rPr lang="en-GB" b="0" i="0" u="none" strike="noStrike" noProof="0" dirty="0">
                <a:solidFill>
                  <a:srgbClr val="0B0080"/>
                </a:solidFill>
                <a:effectLst/>
                <a:latin typeface="Arial" panose="020B0604020202020204" pitchFamily="34" charset="0"/>
                <a:hlinkClick r:id="rId6" tooltip="Microsoft"/>
              </a:rPr>
              <a:t>Microsoft</a:t>
            </a:r>
            <a:r>
              <a:rPr lang="en-GB" b="0" i="0" u="none" strike="noStrike" noProof="0" dirty="0">
                <a:solidFill>
                  <a:srgbClr val="202122"/>
                </a:solidFill>
                <a:effectLst/>
                <a:latin typeface="Arial" panose="020B0604020202020204" pitchFamily="34" charset="0"/>
              </a:rPr>
              <a:t>, for storing an audio bitstream on </a:t>
            </a:r>
            <a:r>
              <a:rPr lang="en-GB" b="0" i="0" u="none" strike="noStrike" noProof="0" dirty="0">
                <a:solidFill>
                  <a:srgbClr val="0B0080"/>
                </a:solidFill>
                <a:effectLst/>
                <a:latin typeface="Arial" panose="020B0604020202020204" pitchFamily="34" charset="0"/>
                <a:hlinkClick r:id="rId7" tooltip="Personal computer"/>
              </a:rPr>
              <a:t>PCs</a:t>
            </a:r>
            <a:r>
              <a:rPr lang="en-GB" b="0" i="0" u="none" strike="noStrike" noProof="0" dirty="0">
                <a:solidFill>
                  <a:srgbClr val="202122"/>
                </a:solidFill>
                <a:effectLst/>
                <a:latin typeface="Arial" panose="020B0604020202020204" pitchFamily="34" charset="0"/>
              </a:rPr>
              <a:t>. It is an application of the </a:t>
            </a:r>
            <a:r>
              <a:rPr lang="en-GB" b="0" i="0" u="none" strike="noStrike" noProof="0" dirty="0">
                <a:solidFill>
                  <a:srgbClr val="0B0080"/>
                </a:solidFill>
                <a:effectLst/>
                <a:latin typeface="Arial" panose="020B0604020202020204" pitchFamily="34" charset="0"/>
                <a:hlinkClick r:id="rId8" tooltip="Resource Interchange File Format"/>
              </a:rPr>
              <a:t>Resource Interchange File Format</a:t>
            </a:r>
            <a:r>
              <a:rPr lang="en-GB" b="0" i="0" u="none" strike="noStrike" noProof="0" dirty="0">
                <a:solidFill>
                  <a:srgbClr val="202122"/>
                </a:solidFill>
                <a:effectLst/>
                <a:latin typeface="Arial" panose="020B0604020202020204" pitchFamily="34" charset="0"/>
              </a:rPr>
              <a:t> (RIFF) </a:t>
            </a:r>
            <a:r>
              <a:rPr lang="en-GB" b="0" i="0" u="none" strike="noStrike" noProof="0" dirty="0">
                <a:solidFill>
                  <a:srgbClr val="0B0080"/>
                </a:solidFill>
                <a:effectLst/>
                <a:latin typeface="Arial" panose="020B0604020202020204" pitchFamily="34" charset="0"/>
                <a:hlinkClick r:id="rId9" tooltip="Bitstream format"/>
              </a:rPr>
              <a:t>bitstream format</a:t>
            </a:r>
            <a:r>
              <a:rPr lang="en-GB" b="0" i="0" u="none" strike="noStrike" noProof="0" dirty="0">
                <a:solidFill>
                  <a:srgbClr val="202122"/>
                </a:solidFill>
                <a:effectLst/>
                <a:latin typeface="Arial" panose="020B0604020202020204" pitchFamily="34" charset="0"/>
              </a:rPr>
              <a:t> method for storing data in </a:t>
            </a:r>
            <a:r>
              <a:rPr lang="en-GB" b="0" i="1" u="none" strike="noStrike" noProof="0" dirty="0">
                <a:solidFill>
                  <a:srgbClr val="202122"/>
                </a:solidFill>
                <a:effectLst/>
                <a:latin typeface="Arial" panose="020B0604020202020204" pitchFamily="34" charset="0"/>
              </a:rPr>
              <a:t>chunks</a:t>
            </a:r>
            <a:r>
              <a:rPr lang="en-GB" b="0" i="0" u="none" strike="noStrike" noProof="0" dirty="0">
                <a:solidFill>
                  <a:srgbClr val="202122"/>
                </a:solidFill>
                <a:effectLst/>
                <a:latin typeface="Arial" panose="020B0604020202020204" pitchFamily="34" charset="0"/>
              </a:rPr>
              <a:t>, and thus is also close to the </a:t>
            </a:r>
            <a:r>
              <a:rPr lang="en-GB" b="0" i="0" u="none" strike="noStrike" noProof="0" dirty="0">
                <a:solidFill>
                  <a:srgbClr val="0B0080"/>
                </a:solidFill>
                <a:effectLst/>
                <a:latin typeface="Arial" panose="020B0604020202020204" pitchFamily="34" charset="0"/>
                <a:hlinkClick r:id="rId10" tooltip="8SVX"/>
              </a:rPr>
              <a:t>8SVX</a:t>
            </a:r>
            <a:r>
              <a:rPr lang="en-GB" b="0" i="0" u="none" strike="noStrike" noProof="0" dirty="0">
                <a:solidFill>
                  <a:srgbClr val="202122"/>
                </a:solidFill>
                <a:effectLst/>
                <a:latin typeface="Arial" panose="020B0604020202020204" pitchFamily="34" charset="0"/>
              </a:rPr>
              <a:t> and the </a:t>
            </a:r>
            <a:r>
              <a:rPr lang="en-GB" b="0" i="0" u="none" strike="noStrike" noProof="0" dirty="0">
                <a:solidFill>
                  <a:srgbClr val="0B0080"/>
                </a:solidFill>
                <a:effectLst/>
                <a:latin typeface="Arial" panose="020B0604020202020204" pitchFamily="34" charset="0"/>
                <a:hlinkClick r:id="rId11" tooltip="Audio Interchange File Format"/>
              </a:rPr>
              <a:t>AIFF</a:t>
            </a:r>
            <a:r>
              <a:rPr lang="en-GB" b="0" i="0" u="none" strike="noStrike" noProof="0" dirty="0">
                <a:solidFill>
                  <a:srgbClr val="202122"/>
                </a:solidFill>
                <a:effectLst/>
                <a:latin typeface="Arial" panose="020B0604020202020204" pitchFamily="34" charset="0"/>
              </a:rPr>
              <a:t> format used on </a:t>
            </a:r>
            <a:r>
              <a:rPr lang="en-GB" b="0" i="0" u="none" strike="noStrike" noProof="0" dirty="0">
                <a:solidFill>
                  <a:srgbClr val="0B0080"/>
                </a:solidFill>
                <a:effectLst/>
                <a:latin typeface="Arial" panose="020B0604020202020204" pitchFamily="34" charset="0"/>
                <a:hlinkClick r:id="rId12" tooltip="Amiga"/>
              </a:rPr>
              <a:t>Amiga</a:t>
            </a:r>
            <a:r>
              <a:rPr lang="en-GB" b="0" i="0" u="none" strike="noStrike" noProof="0" dirty="0">
                <a:solidFill>
                  <a:srgbClr val="202122"/>
                </a:solidFill>
                <a:effectLst/>
                <a:latin typeface="Arial" panose="020B0604020202020204" pitchFamily="34" charset="0"/>
              </a:rPr>
              <a:t> and </a:t>
            </a:r>
            <a:r>
              <a:rPr lang="en-GB" b="0" i="0" u="none" strike="noStrike" noProof="0" dirty="0">
                <a:solidFill>
                  <a:srgbClr val="0B0080"/>
                </a:solidFill>
                <a:effectLst/>
                <a:latin typeface="Arial" panose="020B0604020202020204" pitchFamily="34" charset="0"/>
                <a:hlinkClick r:id="rId13" tooltip="Apple Macintosh"/>
              </a:rPr>
              <a:t>Macintosh</a:t>
            </a:r>
            <a:r>
              <a:rPr lang="en-GB" b="0" i="0" u="none" strike="noStrike" noProof="0" dirty="0">
                <a:solidFill>
                  <a:srgbClr val="202122"/>
                </a:solidFill>
                <a:effectLst/>
                <a:latin typeface="Arial" panose="020B0604020202020204" pitchFamily="34" charset="0"/>
              </a:rPr>
              <a:t> computers, respectively. It is the main format used on </a:t>
            </a:r>
            <a:r>
              <a:rPr lang="en-GB" b="0" i="0" u="none" strike="noStrike" noProof="0" dirty="0">
                <a:solidFill>
                  <a:srgbClr val="0B0080"/>
                </a:solidFill>
                <a:effectLst/>
                <a:latin typeface="Arial" panose="020B0604020202020204" pitchFamily="34" charset="0"/>
                <a:hlinkClick r:id="rId14" tooltip="Microsoft Windows"/>
              </a:rPr>
              <a:t>Microsoft Windows</a:t>
            </a:r>
            <a:r>
              <a:rPr lang="en-GB" b="0" i="0" u="none" strike="noStrike" noProof="0" dirty="0">
                <a:solidFill>
                  <a:srgbClr val="202122"/>
                </a:solidFill>
                <a:effectLst/>
                <a:latin typeface="Arial" panose="020B0604020202020204" pitchFamily="34" charset="0"/>
              </a:rPr>
              <a:t> systems for </a:t>
            </a:r>
            <a:r>
              <a:rPr lang="en-GB" b="0" i="0" u="none" strike="noStrike" noProof="0" dirty="0">
                <a:solidFill>
                  <a:srgbClr val="0B0080"/>
                </a:solidFill>
                <a:effectLst/>
                <a:latin typeface="Arial" panose="020B0604020202020204" pitchFamily="34" charset="0"/>
                <a:hlinkClick r:id="rId15" tooltip="Uncompressed audio"/>
              </a:rPr>
              <a:t>uncompressed audio</a:t>
            </a:r>
            <a:r>
              <a:rPr lang="en-GB" b="0" i="0" u="none" strike="noStrike" noProof="0" dirty="0">
                <a:solidFill>
                  <a:srgbClr val="202122"/>
                </a:solidFill>
                <a:effectLst/>
                <a:latin typeface="Arial" panose="020B0604020202020204" pitchFamily="34" charset="0"/>
              </a:rPr>
              <a:t>. The usual bitstream encoding is the </a:t>
            </a:r>
            <a:r>
              <a:rPr lang="en-GB" b="0" i="0" u="none" strike="noStrike" noProof="0" dirty="0">
                <a:solidFill>
                  <a:srgbClr val="0B0080"/>
                </a:solidFill>
                <a:effectLst/>
                <a:latin typeface="Arial" panose="020B0604020202020204" pitchFamily="34" charset="0"/>
                <a:hlinkClick r:id="rId16" tooltip="Linear pulse-code modulation"/>
              </a:rPr>
              <a:t>linear pulse-code modulation</a:t>
            </a:r>
            <a:r>
              <a:rPr lang="en-GB" b="0" i="0" u="none" strike="noStrike" noProof="0" dirty="0">
                <a:solidFill>
                  <a:srgbClr val="202122"/>
                </a:solidFill>
                <a:effectLst/>
                <a:latin typeface="Arial" panose="020B0604020202020204" pitchFamily="34" charset="0"/>
              </a:rPr>
              <a:t> (LPCM) format.</a:t>
            </a:r>
            <a:endParaRPr lang="en-GB" noProof="0" dirty="0"/>
          </a:p>
        </p:txBody>
      </p:sp>
    </p:spTree>
    <p:extLst>
      <p:ext uri="{BB962C8B-B14F-4D97-AF65-F5344CB8AC3E}">
        <p14:creationId xmlns:p14="http://schemas.microsoft.com/office/powerpoint/2010/main" val="3974468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143001" y="1122350"/>
            <a:ext cx="6858000" cy="2387333"/>
          </a:xfrm>
          <a:prstGeom prst="rect">
            <a:avLst/>
          </a:prstGeom>
        </p:spPr>
        <p:txBody>
          <a:bodyPr anchor="b"/>
          <a:lstStyle>
            <a:lvl1pPr algn="ctr">
              <a:defRPr sz="5137"/>
            </a:lvl1pPr>
          </a:lstStyle>
          <a:p>
            <a:r>
              <a:rPr lang="pl-PL"/>
              <a:t>Kliknij, aby edyt. styl wz. tyt.</a:t>
            </a:r>
          </a:p>
        </p:txBody>
      </p:sp>
      <p:sp>
        <p:nvSpPr>
          <p:cNvPr id="3" name="Podtytuł 2"/>
          <p:cNvSpPr>
            <a:spLocks noGrp="1"/>
          </p:cNvSpPr>
          <p:nvPr>
            <p:ph type="subTitle" idx="1"/>
          </p:nvPr>
        </p:nvSpPr>
        <p:spPr>
          <a:xfrm>
            <a:off x="1143001" y="3601891"/>
            <a:ext cx="6858000" cy="1655429"/>
          </a:xfrm>
          <a:prstGeom prst="rect">
            <a:avLst/>
          </a:prstGeom>
        </p:spPr>
        <p:txBody>
          <a:bodyPr/>
          <a:lstStyle>
            <a:lvl1pPr marL="0" indent="0" algn="ctr">
              <a:buNone/>
              <a:defRPr sz="2055"/>
            </a:lvl1pPr>
            <a:lvl2pPr marL="391409" indent="0" algn="ctr">
              <a:buNone/>
              <a:defRPr sz="1712"/>
            </a:lvl2pPr>
            <a:lvl3pPr marL="782818" indent="0" algn="ctr">
              <a:buNone/>
              <a:defRPr sz="1541"/>
            </a:lvl3pPr>
            <a:lvl4pPr marL="1174227" indent="0" algn="ctr">
              <a:buNone/>
              <a:defRPr sz="1370"/>
            </a:lvl4pPr>
            <a:lvl5pPr marL="1565636" indent="0" algn="ctr">
              <a:buNone/>
              <a:defRPr sz="1370"/>
            </a:lvl5pPr>
            <a:lvl6pPr marL="1957045" indent="0" algn="ctr">
              <a:buNone/>
              <a:defRPr sz="1370"/>
            </a:lvl6pPr>
            <a:lvl7pPr marL="2348454" indent="0" algn="ctr">
              <a:buNone/>
              <a:defRPr sz="1370"/>
            </a:lvl7pPr>
            <a:lvl8pPr marL="2739862" indent="0" algn="ctr">
              <a:buNone/>
              <a:defRPr sz="1370"/>
            </a:lvl8pPr>
            <a:lvl9pPr marL="3131271" indent="0" algn="ctr">
              <a:buNone/>
              <a:defRPr sz="1370"/>
            </a:lvl9pPr>
          </a:lstStyle>
          <a:p>
            <a:r>
              <a:rPr lang="pl-PL"/>
              <a:t>Kliknij, aby edytować styl wzorca podtytułu</a:t>
            </a:r>
          </a:p>
        </p:txBody>
      </p:sp>
      <p:sp>
        <p:nvSpPr>
          <p:cNvPr id="4" name="Rectangle 1"/>
          <p:cNvSpPr>
            <a:spLocks noGrp="1"/>
          </p:cNvSpPr>
          <p:nvPr>
            <p:ph type="sldNum" sz="quarter" idx="10"/>
          </p:nvPr>
        </p:nvSpPr>
        <p:spPr>
          <a:ln/>
        </p:spPr>
        <p:txBody>
          <a:bodyPr/>
          <a:lstStyle>
            <a:lvl1pPr>
              <a:defRPr/>
            </a:lvl1pPr>
          </a:lstStyle>
          <a:p>
            <a:pPr lvl="0"/>
            <a:fld id="{86CB4B4D-7CA3-9044-876B-883B54F8677D}" type="slidenum">
              <a:rPr lang="pl-PL" smtClean="0"/>
              <a:t>‹#›</a:t>
            </a:fld>
            <a:endParaRPr lang="pl-PL"/>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Symbol zastępczy tytułu pionowego 2"/>
          <p:cNvSpPr>
            <a:spLocks noGrp="1"/>
          </p:cNvSpPr>
          <p:nvPr>
            <p:ph type="body" orient="vert" idx="1"/>
          </p:nvPr>
        </p:nvSpPr>
        <p:spPr>
          <a:xfrm>
            <a:off x="629262" y="1825439"/>
            <a:ext cx="7885477" cy="4351084"/>
          </a:xfrm>
          <a:prstGeom prst="rect">
            <a:avLst/>
          </a:prstGeo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1"/>
          <p:cNvSpPr>
            <a:spLocks noGrp="1"/>
          </p:cNvSpPr>
          <p:nvPr>
            <p:ph type="sldNum" sz="quarter" idx="10"/>
          </p:nvPr>
        </p:nvSpPr>
        <p:spPr>
          <a:ln/>
        </p:spPr>
        <p:txBody>
          <a:bodyPr/>
          <a:lstStyle>
            <a:lvl1pPr>
              <a:defRPr/>
            </a:lvl1pPr>
          </a:lstStyle>
          <a:p>
            <a:pPr lvl="0"/>
            <a:fld id="{86CB4B4D-7CA3-9044-876B-883B54F8677D}" type="slidenum">
              <a:rPr lang="pl-PL" smtClean="0"/>
              <a:t>‹#›</a:t>
            </a:fld>
            <a:endParaRPr lang="pl-P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544049" y="364512"/>
            <a:ext cx="1970690" cy="5812011"/>
          </a:xfrm>
          <a:prstGeom prst="rect">
            <a:avLst/>
          </a:prstGeom>
        </p:spPr>
        <p:txBody>
          <a:bodyPr vert="eaVert"/>
          <a:lstStyle/>
          <a:p>
            <a:r>
              <a:rPr lang="pl-PL"/>
              <a:t>Kliknij, aby edyt. styl wz. tyt.</a:t>
            </a:r>
          </a:p>
        </p:txBody>
      </p:sp>
      <p:sp>
        <p:nvSpPr>
          <p:cNvPr id="3" name="Symbol zastępczy tytułu pionowego 2"/>
          <p:cNvSpPr>
            <a:spLocks noGrp="1"/>
          </p:cNvSpPr>
          <p:nvPr>
            <p:ph type="body" orient="vert" idx="1"/>
          </p:nvPr>
        </p:nvSpPr>
        <p:spPr>
          <a:xfrm>
            <a:off x="629262" y="364512"/>
            <a:ext cx="5784314" cy="5812011"/>
          </a:xfrm>
          <a:prstGeom prst="rect">
            <a:avLst/>
          </a:prstGeo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1"/>
          <p:cNvSpPr>
            <a:spLocks noGrp="1"/>
          </p:cNvSpPr>
          <p:nvPr>
            <p:ph type="sldNum" sz="quarter" idx="10"/>
          </p:nvPr>
        </p:nvSpPr>
        <p:spPr>
          <a:ln/>
        </p:spPr>
        <p:txBody>
          <a:bodyPr/>
          <a:lstStyle>
            <a:lvl1pPr>
              <a:defRPr/>
            </a:lvl1pPr>
          </a:lstStyle>
          <a:p>
            <a:pPr lvl="0"/>
            <a:fld id="{86CB4B4D-7CA3-9044-876B-883B54F8677D}" type="slidenum">
              <a:rPr lang="pl-PL" smtClean="0"/>
              <a:t>‹#›</a:t>
            </a:fld>
            <a:endParaRPr lang="pl-PL"/>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Default - Tylko tytuł">
    <p:spTree>
      <p:nvGrpSpPr>
        <p:cNvPr id="1" name=""/>
        <p:cNvGrpSpPr/>
        <p:nvPr/>
      </p:nvGrpSpPr>
      <p:grpSpPr>
        <a:xfrm>
          <a:off x="0" y="0"/>
          <a:ext cx="0" cy="0"/>
          <a:chOff x="0" y="0"/>
          <a:chExt cx="0" cy="0"/>
        </a:xfrm>
      </p:grpSpPr>
      <p:sp>
        <p:nvSpPr>
          <p:cNvPr id="25" name="Shape 25"/>
          <p:cNvSpPr>
            <a:spLocks noGrp="1"/>
          </p:cNvSpPr>
          <p:nvPr>
            <p:ph type="title"/>
          </p:nvPr>
        </p:nvSpPr>
        <p:spPr>
          <a:xfrm>
            <a:off x="1143000" y="92076"/>
            <a:ext cx="7543800" cy="1508125"/>
          </a:xfrm>
          <a:prstGeom prst="rect">
            <a:avLst/>
          </a:prstGeom>
        </p:spPr>
        <p:txBody>
          <a:bodyPr/>
          <a:lstStyle/>
          <a:p>
            <a:pPr lvl="0">
              <a:defRPr sz="1800" b="0">
                <a:uFillTx/>
              </a:defRPr>
            </a:pPr>
            <a:r>
              <a:rPr lang="pl-PL" sz="3000" b="1">
                <a:uFill>
                  <a:solidFill/>
                </a:uFill>
              </a:rPr>
              <a:t>Kliknij, aby edyt. styl wz. tyt.</a:t>
            </a:r>
            <a:endParaRPr sz="3000" b="1">
              <a:uFill>
                <a:solidFill/>
              </a:uFill>
            </a:endParaRPr>
          </a:p>
        </p:txBody>
      </p:sp>
      <p:sp>
        <p:nvSpPr>
          <p:cNvPr id="26" name="Shape 26"/>
          <p:cNvSpPr>
            <a:spLocks noGrp="1"/>
          </p:cNvSpPr>
          <p:nvPr>
            <p:ph type="sldNum" sz="quarter" idx="2"/>
          </p:nvPr>
        </p:nvSpPr>
        <p:spPr>
          <a:prstGeom prst="rect">
            <a:avLst/>
          </a:prstGeom>
        </p:spPr>
        <p:txBody>
          <a:bodyPr/>
          <a:lstStyle/>
          <a:p>
            <a:pPr lvl="0"/>
            <a:fld id="{86CB4B4D-7CA3-9044-876B-883B54F8677D}" type="slidenum">
              <a:rPr lang="pl-PL" smtClean="0"/>
              <a:t>‹#›</a:t>
            </a:fld>
            <a:endParaRPr lang="pl-PL"/>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Default - Pusty">
    <p:spTree>
      <p:nvGrpSpPr>
        <p:cNvPr id="1" name=""/>
        <p:cNvGrpSpPr/>
        <p:nvPr/>
      </p:nvGrpSpPr>
      <p:grpSpPr>
        <a:xfrm>
          <a:off x="0" y="0"/>
          <a:ext cx="0" cy="0"/>
          <a:chOff x="0" y="0"/>
          <a:chExt cx="0" cy="0"/>
        </a:xfrm>
      </p:grpSpPr>
      <p:sp>
        <p:nvSpPr>
          <p:cNvPr id="28" name="Shape 28"/>
          <p:cNvSpPr>
            <a:spLocks noGrp="1"/>
          </p:cNvSpPr>
          <p:nvPr>
            <p:ph type="sldNum" sz="quarter" idx="2"/>
          </p:nvPr>
        </p:nvSpPr>
        <p:spPr>
          <a:prstGeom prst="rect">
            <a:avLst/>
          </a:prstGeom>
        </p:spPr>
        <p:txBody>
          <a:bodyPr/>
          <a:lstStyle/>
          <a:p>
            <a:pPr lvl="0"/>
            <a:fld id="{86CB4B4D-7CA3-9044-876B-883B54F8677D}" type="slidenum">
              <a:t>‹#›</a:t>
            </a:fld>
            <a:endParaRPr/>
          </a:p>
        </p:txBody>
      </p:sp>
    </p:spTree>
    <p:extLst>
      <p:ext uri="{BB962C8B-B14F-4D97-AF65-F5344CB8AC3E}">
        <p14:creationId xmlns:p14="http://schemas.microsoft.com/office/powerpoint/2010/main" val="727124500"/>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685800" y="2130425"/>
            <a:ext cx="7772400" cy="1470025"/>
          </a:xfrm>
        </p:spPr>
        <p:txBody>
          <a:bodyPr/>
          <a:lstStyle/>
          <a:p>
            <a:r>
              <a:rPr lang="pl-PL"/>
              <a:t>Kliknij, aby edyt. styl wz. tyt.</a:t>
            </a:r>
          </a:p>
        </p:txBody>
      </p:sp>
      <p:sp>
        <p:nvSpPr>
          <p:cNvPr id="3" name="Podtytuł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pl-PL"/>
              <a:t>Kliknij, aby edytować styl wzorca podtytułu</a:t>
            </a:r>
          </a:p>
        </p:txBody>
      </p:sp>
      <p:sp>
        <p:nvSpPr>
          <p:cNvPr id="4" name="Rectangle 4"/>
          <p:cNvSpPr>
            <a:spLocks noGrp="1" noChangeArrowheads="1"/>
          </p:cNvSpPr>
          <p:nvPr>
            <p:ph type="dt" sz="half" idx="10"/>
          </p:nvPr>
        </p:nvSpPr>
        <p:spPr>
          <a:ln/>
        </p:spPr>
        <p:txBody>
          <a:bodyPr/>
          <a:lstStyle>
            <a:lvl1pPr>
              <a:defRPr/>
            </a:lvl1pPr>
          </a:lstStyle>
          <a:p>
            <a:pPr>
              <a:defRPr/>
            </a:pPr>
            <a:fld id="{A5830029-CFD4-ED47-AAFE-39FF0A877C12}" type="datetime1">
              <a:rPr lang="pl-PL" altLang="pl-PL" smtClean="0">
                <a:solidFill>
                  <a:srgbClr val="000000"/>
                </a:solidFill>
              </a:rPr>
              <a:t>7.04.2025</a:t>
            </a:fld>
            <a:endParaRPr lang="pl-PL" altLang="pl-PL">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pl-PL" altLang="pl-PL">
                <a:solidFill>
                  <a:srgbClr val="000000"/>
                </a:solidFill>
              </a:rPr>
              <a:t>www.agh.edu.pl</a:t>
            </a:r>
          </a:p>
        </p:txBody>
      </p:sp>
      <p:sp>
        <p:nvSpPr>
          <p:cNvPr id="6" name="Rectangle 6"/>
          <p:cNvSpPr>
            <a:spLocks noGrp="1" noChangeArrowheads="1"/>
          </p:cNvSpPr>
          <p:nvPr>
            <p:ph type="sldNum" sz="quarter" idx="12"/>
          </p:nvPr>
        </p:nvSpPr>
        <p:spPr>
          <a:ln/>
        </p:spPr>
        <p:txBody>
          <a:bodyPr/>
          <a:lstStyle>
            <a:lvl1pPr>
              <a:defRPr/>
            </a:lvl1pPr>
          </a:lstStyle>
          <a:p>
            <a:fld id="{6A5A654F-1181-1040-BA2F-54556074EFD7}" type="slidenum">
              <a:rPr lang="pl-PL">
                <a:solidFill>
                  <a:srgbClr val="000000"/>
                </a:solidFill>
              </a:rPr>
              <a:pPr/>
              <a:t>‹#›</a:t>
            </a:fld>
            <a:endParaRPr lang="pl-PL">
              <a:solidFill>
                <a:srgbClr val="000000"/>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zawartości 2"/>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4"/>
          <p:cNvSpPr>
            <a:spLocks noGrp="1" noChangeArrowheads="1"/>
          </p:cNvSpPr>
          <p:nvPr>
            <p:ph type="dt" sz="half" idx="10"/>
          </p:nvPr>
        </p:nvSpPr>
        <p:spPr>
          <a:ln/>
        </p:spPr>
        <p:txBody>
          <a:bodyPr/>
          <a:lstStyle>
            <a:lvl1pPr>
              <a:defRPr/>
            </a:lvl1pPr>
          </a:lstStyle>
          <a:p>
            <a:pPr>
              <a:defRPr/>
            </a:pPr>
            <a:fld id="{B8420397-9C13-F442-894A-431F45E3BB17}" type="datetime1">
              <a:rPr lang="pl-PL" altLang="pl-PL" smtClean="0">
                <a:solidFill>
                  <a:srgbClr val="000000"/>
                </a:solidFill>
              </a:rPr>
              <a:t>7.04.2025</a:t>
            </a:fld>
            <a:endParaRPr lang="pl-PL" altLang="pl-PL">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pl-PL" altLang="pl-PL">
                <a:solidFill>
                  <a:srgbClr val="000000"/>
                </a:solidFill>
              </a:rPr>
              <a:t>www.agh.edu.pl</a:t>
            </a:r>
          </a:p>
        </p:txBody>
      </p:sp>
      <p:sp>
        <p:nvSpPr>
          <p:cNvPr id="6" name="Rectangle 6"/>
          <p:cNvSpPr>
            <a:spLocks noGrp="1" noChangeArrowheads="1"/>
          </p:cNvSpPr>
          <p:nvPr>
            <p:ph type="sldNum" sz="quarter" idx="12"/>
          </p:nvPr>
        </p:nvSpPr>
        <p:spPr>
          <a:ln/>
        </p:spPr>
        <p:txBody>
          <a:bodyPr/>
          <a:lstStyle>
            <a:lvl1pPr>
              <a:defRPr/>
            </a:lvl1pPr>
          </a:lstStyle>
          <a:p>
            <a:fld id="{8A59C11D-655A-7A45-9870-D7B051AA092A}" type="slidenum">
              <a:rPr lang="pl-PL">
                <a:solidFill>
                  <a:srgbClr val="000000"/>
                </a:solidFill>
              </a:rPr>
              <a:pPr/>
              <a:t>‹#›</a:t>
            </a:fld>
            <a:endParaRPr lang="pl-PL">
              <a:solidFill>
                <a:srgbClr val="000000"/>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722313" y="4406900"/>
            <a:ext cx="7772400" cy="1362075"/>
          </a:xfrm>
        </p:spPr>
        <p:txBody>
          <a:bodyPr anchor="t"/>
          <a:lstStyle>
            <a:lvl1pPr algn="l">
              <a:defRPr sz="4000" b="1" cap="all"/>
            </a:lvl1pPr>
          </a:lstStyle>
          <a:p>
            <a:r>
              <a:rPr lang="pl-PL"/>
              <a:t>Kliknij, aby edyt. styl wz. tyt.</a:t>
            </a:r>
          </a:p>
        </p:txBody>
      </p:sp>
      <p:sp>
        <p:nvSpPr>
          <p:cNvPr id="3" name="Symbol zastępczy tekstu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pl-PL"/>
              <a:t>Kliknij, aby edytować style wzorca tekstu</a:t>
            </a:r>
          </a:p>
        </p:txBody>
      </p:sp>
      <p:sp>
        <p:nvSpPr>
          <p:cNvPr id="4" name="Rectangle 4"/>
          <p:cNvSpPr>
            <a:spLocks noGrp="1" noChangeArrowheads="1"/>
          </p:cNvSpPr>
          <p:nvPr>
            <p:ph type="dt" sz="half" idx="10"/>
          </p:nvPr>
        </p:nvSpPr>
        <p:spPr>
          <a:ln/>
        </p:spPr>
        <p:txBody>
          <a:bodyPr/>
          <a:lstStyle>
            <a:lvl1pPr>
              <a:defRPr/>
            </a:lvl1pPr>
          </a:lstStyle>
          <a:p>
            <a:pPr>
              <a:defRPr/>
            </a:pPr>
            <a:fld id="{A1088148-8A90-9242-BB56-58C06D274403}" type="datetime1">
              <a:rPr lang="pl-PL" altLang="pl-PL" smtClean="0">
                <a:solidFill>
                  <a:srgbClr val="000000"/>
                </a:solidFill>
              </a:rPr>
              <a:t>7.04.2025</a:t>
            </a:fld>
            <a:endParaRPr lang="pl-PL" altLang="pl-PL">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pl-PL" altLang="pl-PL">
                <a:solidFill>
                  <a:srgbClr val="000000"/>
                </a:solidFill>
              </a:rPr>
              <a:t>www.agh.edu.pl</a:t>
            </a:r>
          </a:p>
        </p:txBody>
      </p:sp>
      <p:sp>
        <p:nvSpPr>
          <p:cNvPr id="6" name="Rectangle 6"/>
          <p:cNvSpPr>
            <a:spLocks noGrp="1" noChangeArrowheads="1"/>
          </p:cNvSpPr>
          <p:nvPr>
            <p:ph type="sldNum" sz="quarter" idx="12"/>
          </p:nvPr>
        </p:nvSpPr>
        <p:spPr>
          <a:ln/>
        </p:spPr>
        <p:txBody>
          <a:bodyPr/>
          <a:lstStyle>
            <a:lvl1pPr>
              <a:defRPr/>
            </a:lvl1pPr>
          </a:lstStyle>
          <a:p>
            <a:fld id="{01AFC294-271F-D847-919E-CCC518AF0523}" type="slidenum">
              <a:rPr lang="pl-PL">
                <a:solidFill>
                  <a:srgbClr val="000000"/>
                </a:solidFill>
              </a:rPr>
              <a:pPr/>
              <a:t>‹#›</a:t>
            </a:fld>
            <a:endParaRPr lang="pl-PL">
              <a:solidFill>
                <a:srgbClr val="000000"/>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zawartości 2"/>
          <p:cNvSpPr>
            <a:spLocks noGrp="1"/>
          </p:cNvSpPr>
          <p:nvPr>
            <p:ph sz="half" idx="1"/>
          </p:nvPr>
        </p:nvSpPr>
        <p:spPr>
          <a:xfrm>
            <a:off x="1547813" y="1628775"/>
            <a:ext cx="3492500" cy="44973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5192713" y="1628775"/>
            <a:ext cx="3494087" cy="44973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Rectangle 4"/>
          <p:cNvSpPr>
            <a:spLocks noGrp="1" noChangeArrowheads="1"/>
          </p:cNvSpPr>
          <p:nvPr>
            <p:ph type="dt" sz="half" idx="10"/>
          </p:nvPr>
        </p:nvSpPr>
        <p:spPr>
          <a:ln/>
        </p:spPr>
        <p:txBody>
          <a:bodyPr/>
          <a:lstStyle>
            <a:lvl1pPr>
              <a:defRPr/>
            </a:lvl1pPr>
          </a:lstStyle>
          <a:p>
            <a:pPr>
              <a:defRPr/>
            </a:pPr>
            <a:fld id="{5595BF13-FFD5-4B46-A2D6-EF6A58A75798}" type="datetime1">
              <a:rPr lang="pl-PL" altLang="pl-PL" smtClean="0">
                <a:solidFill>
                  <a:srgbClr val="000000"/>
                </a:solidFill>
              </a:rPr>
              <a:t>7.04.2025</a:t>
            </a:fld>
            <a:endParaRPr lang="pl-PL" altLang="pl-PL">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r>
              <a:rPr lang="pl-PL" altLang="pl-PL">
                <a:solidFill>
                  <a:srgbClr val="000000"/>
                </a:solidFill>
              </a:rPr>
              <a:t>www.agh.edu.pl</a:t>
            </a:r>
          </a:p>
        </p:txBody>
      </p:sp>
      <p:sp>
        <p:nvSpPr>
          <p:cNvPr id="7" name="Rectangle 6"/>
          <p:cNvSpPr>
            <a:spLocks noGrp="1" noChangeArrowheads="1"/>
          </p:cNvSpPr>
          <p:nvPr>
            <p:ph type="sldNum" sz="quarter" idx="12"/>
          </p:nvPr>
        </p:nvSpPr>
        <p:spPr>
          <a:ln/>
        </p:spPr>
        <p:txBody>
          <a:bodyPr/>
          <a:lstStyle>
            <a:lvl1pPr>
              <a:defRPr/>
            </a:lvl1pPr>
          </a:lstStyle>
          <a:p>
            <a:fld id="{4596A870-6D39-EA49-BFAD-0FA257773F7C}" type="slidenum">
              <a:rPr lang="pl-PL">
                <a:solidFill>
                  <a:srgbClr val="000000"/>
                </a:solidFill>
              </a:rPr>
              <a:pPr/>
              <a:t>‹#›</a:t>
            </a:fld>
            <a:endParaRPr lang="pl-PL">
              <a:solidFill>
                <a:srgbClr val="000000"/>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457200" y="274638"/>
            <a:ext cx="8229600" cy="1143000"/>
          </a:xfrm>
        </p:spPr>
        <p:txBody>
          <a:bodyPr/>
          <a:lstStyle>
            <a:lvl1pPr>
              <a:defRPr/>
            </a:lvl1pPr>
          </a:lstStyle>
          <a:p>
            <a:r>
              <a:rPr lang="pl-PL"/>
              <a:t>Kliknij, aby edyt. styl wz. tyt.</a:t>
            </a:r>
          </a:p>
        </p:txBody>
      </p:sp>
      <p:sp>
        <p:nvSpPr>
          <p:cNvPr id="3" name="Symbol zastępczy tekstu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4" name="Symbol zastępczy zawartości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Kliknij, aby edytować style wzorca tekstu</a:t>
            </a:r>
          </a:p>
        </p:txBody>
      </p:sp>
      <p:sp>
        <p:nvSpPr>
          <p:cNvPr id="6" name="Symbol zastępczy zawartości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Rectangle 4"/>
          <p:cNvSpPr>
            <a:spLocks noGrp="1" noChangeArrowheads="1"/>
          </p:cNvSpPr>
          <p:nvPr>
            <p:ph type="dt" sz="half" idx="10"/>
          </p:nvPr>
        </p:nvSpPr>
        <p:spPr>
          <a:ln/>
        </p:spPr>
        <p:txBody>
          <a:bodyPr/>
          <a:lstStyle>
            <a:lvl1pPr>
              <a:defRPr/>
            </a:lvl1pPr>
          </a:lstStyle>
          <a:p>
            <a:pPr>
              <a:defRPr/>
            </a:pPr>
            <a:fld id="{CA938605-AEB6-0D47-9119-0088A959E9EE}" type="datetime1">
              <a:rPr lang="pl-PL" altLang="pl-PL" smtClean="0">
                <a:solidFill>
                  <a:srgbClr val="000000"/>
                </a:solidFill>
              </a:rPr>
              <a:t>7.04.2025</a:t>
            </a:fld>
            <a:endParaRPr lang="pl-PL" altLang="pl-PL">
              <a:solidFill>
                <a:srgbClr val="000000"/>
              </a:solidFill>
            </a:endParaRPr>
          </a:p>
        </p:txBody>
      </p:sp>
      <p:sp>
        <p:nvSpPr>
          <p:cNvPr id="8" name="Rectangle 5"/>
          <p:cNvSpPr>
            <a:spLocks noGrp="1" noChangeArrowheads="1"/>
          </p:cNvSpPr>
          <p:nvPr>
            <p:ph type="ftr" sz="quarter" idx="11"/>
          </p:nvPr>
        </p:nvSpPr>
        <p:spPr>
          <a:ln/>
        </p:spPr>
        <p:txBody>
          <a:bodyPr/>
          <a:lstStyle>
            <a:lvl1pPr>
              <a:defRPr/>
            </a:lvl1pPr>
          </a:lstStyle>
          <a:p>
            <a:pPr>
              <a:defRPr/>
            </a:pPr>
            <a:r>
              <a:rPr lang="pl-PL" altLang="pl-PL">
                <a:solidFill>
                  <a:srgbClr val="000000"/>
                </a:solidFill>
              </a:rPr>
              <a:t>www.agh.edu.pl</a:t>
            </a:r>
          </a:p>
        </p:txBody>
      </p:sp>
      <p:sp>
        <p:nvSpPr>
          <p:cNvPr id="9" name="Rectangle 6"/>
          <p:cNvSpPr>
            <a:spLocks noGrp="1" noChangeArrowheads="1"/>
          </p:cNvSpPr>
          <p:nvPr>
            <p:ph type="sldNum" sz="quarter" idx="12"/>
          </p:nvPr>
        </p:nvSpPr>
        <p:spPr>
          <a:ln/>
        </p:spPr>
        <p:txBody>
          <a:bodyPr/>
          <a:lstStyle>
            <a:lvl1pPr>
              <a:defRPr/>
            </a:lvl1pPr>
          </a:lstStyle>
          <a:p>
            <a:fld id="{673053CA-09B3-7D4D-ABD8-5EE6AD05D940}" type="slidenum">
              <a:rPr lang="pl-PL">
                <a:solidFill>
                  <a:srgbClr val="000000"/>
                </a:solidFill>
              </a:rPr>
              <a:pPr/>
              <a:t>‹#›</a:t>
            </a:fld>
            <a:endParaRPr lang="pl-PL">
              <a:solidFill>
                <a:srgbClr val="000000"/>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Rectangle 4"/>
          <p:cNvSpPr>
            <a:spLocks noGrp="1" noChangeArrowheads="1"/>
          </p:cNvSpPr>
          <p:nvPr>
            <p:ph type="dt" sz="half" idx="10"/>
          </p:nvPr>
        </p:nvSpPr>
        <p:spPr>
          <a:ln/>
        </p:spPr>
        <p:txBody>
          <a:bodyPr/>
          <a:lstStyle>
            <a:lvl1pPr>
              <a:defRPr/>
            </a:lvl1pPr>
          </a:lstStyle>
          <a:p>
            <a:pPr>
              <a:defRPr/>
            </a:pPr>
            <a:fld id="{78A1B22E-2085-A642-8A78-D6CD6C9EA538}" type="datetime1">
              <a:rPr lang="pl-PL" altLang="pl-PL" smtClean="0">
                <a:solidFill>
                  <a:srgbClr val="000000"/>
                </a:solidFill>
              </a:rPr>
              <a:t>7.04.2025</a:t>
            </a:fld>
            <a:endParaRPr lang="pl-PL" altLang="pl-PL">
              <a:solidFill>
                <a:srgbClr val="000000"/>
              </a:solidFill>
            </a:endParaRPr>
          </a:p>
        </p:txBody>
      </p:sp>
      <p:sp>
        <p:nvSpPr>
          <p:cNvPr id="4" name="Rectangle 5"/>
          <p:cNvSpPr>
            <a:spLocks noGrp="1" noChangeArrowheads="1"/>
          </p:cNvSpPr>
          <p:nvPr>
            <p:ph type="ftr" sz="quarter" idx="11"/>
          </p:nvPr>
        </p:nvSpPr>
        <p:spPr>
          <a:ln/>
        </p:spPr>
        <p:txBody>
          <a:bodyPr/>
          <a:lstStyle>
            <a:lvl1pPr>
              <a:defRPr/>
            </a:lvl1pPr>
          </a:lstStyle>
          <a:p>
            <a:pPr>
              <a:defRPr/>
            </a:pPr>
            <a:r>
              <a:rPr lang="pl-PL" altLang="pl-PL">
                <a:solidFill>
                  <a:srgbClr val="000000"/>
                </a:solidFill>
              </a:rPr>
              <a:t>www.agh.edu.pl</a:t>
            </a:r>
          </a:p>
        </p:txBody>
      </p:sp>
      <p:sp>
        <p:nvSpPr>
          <p:cNvPr id="5" name="Rectangle 6"/>
          <p:cNvSpPr>
            <a:spLocks noGrp="1" noChangeArrowheads="1"/>
          </p:cNvSpPr>
          <p:nvPr>
            <p:ph type="sldNum" sz="quarter" idx="12"/>
          </p:nvPr>
        </p:nvSpPr>
        <p:spPr>
          <a:ln/>
        </p:spPr>
        <p:txBody>
          <a:bodyPr/>
          <a:lstStyle>
            <a:lvl1pPr>
              <a:defRPr/>
            </a:lvl1pPr>
          </a:lstStyle>
          <a:p>
            <a:fld id="{95CD11E1-7C9E-1F45-AFE1-C8DD271D6345}" type="slidenum">
              <a:rPr lang="pl-PL">
                <a:solidFill>
                  <a:srgbClr val="000000"/>
                </a:solidFill>
              </a:rPr>
              <a:pPr/>
              <a:t>‹#›</a:t>
            </a:fld>
            <a:endParaRPr lang="pl-PL">
              <a:solidFill>
                <a:srgbClr val="000000"/>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Symbol zastępczy zawartości 2"/>
          <p:cNvSpPr>
            <a:spLocks noGrp="1"/>
          </p:cNvSpPr>
          <p:nvPr>
            <p:ph idx="1"/>
          </p:nvPr>
        </p:nvSpPr>
        <p:spPr>
          <a:xfrm>
            <a:off x="629262" y="1825439"/>
            <a:ext cx="7885477" cy="4351084"/>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1"/>
          <p:cNvSpPr>
            <a:spLocks noGrp="1"/>
          </p:cNvSpPr>
          <p:nvPr>
            <p:ph type="sldNum" sz="quarter" idx="10"/>
          </p:nvPr>
        </p:nvSpPr>
        <p:spPr>
          <a:ln/>
        </p:spPr>
        <p:txBody>
          <a:bodyPr/>
          <a:lstStyle>
            <a:lvl1pPr>
              <a:defRPr/>
            </a:lvl1pPr>
          </a:lstStyle>
          <a:p>
            <a:pPr lvl="0"/>
            <a:fld id="{86CB4B4D-7CA3-9044-876B-883B54F8677D}" type="slidenum">
              <a:rPr lang="pl-PL" smtClean="0"/>
              <a:t>‹#›</a:t>
            </a:fld>
            <a:endParaRPr lang="pl-PL"/>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fld id="{C10BB8F8-95C8-AC43-9205-0DD5DF87010F}" type="datetime1">
              <a:rPr lang="pl-PL" altLang="pl-PL" smtClean="0">
                <a:solidFill>
                  <a:srgbClr val="000000"/>
                </a:solidFill>
              </a:rPr>
              <a:t>7.04.2025</a:t>
            </a:fld>
            <a:endParaRPr lang="pl-PL" altLang="pl-PL">
              <a:solidFill>
                <a:srgbClr val="000000"/>
              </a:solidFill>
            </a:endParaRPr>
          </a:p>
        </p:txBody>
      </p:sp>
      <p:sp>
        <p:nvSpPr>
          <p:cNvPr id="3" name="Rectangle 5"/>
          <p:cNvSpPr>
            <a:spLocks noGrp="1" noChangeArrowheads="1"/>
          </p:cNvSpPr>
          <p:nvPr>
            <p:ph type="ftr" sz="quarter" idx="11"/>
          </p:nvPr>
        </p:nvSpPr>
        <p:spPr>
          <a:ln/>
        </p:spPr>
        <p:txBody>
          <a:bodyPr/>
          <a:lstStyle>
            <a:lvl1pPr>
              <a:defRPr/>
            </a:lvl1pPr>
          </a:lstStyle>
          <a:p>
            <a:pPr>
              <a:defRPr/>
            </a:pPr>
            <a:r>
              <a:rPr lang="pl-PL" altLang="pl-PL">
                <a:solidFill>
                  <a:srgbClr val="000000"/>
                </a:solidFill>
              </a:rPr>
              <a:t>www.agh.edu.pl</a:t>
            </a:r>
          </a:p>
        </p:txBody>
      </p:sp>
      <p:sp>
        <p:nvSpPr>
          <p:cNvPr id="4" name="Rectangle 6"/>
          <p:cNvSpPr>
            <a:spLocks noGrp="1" noChangeArrowheads="1"/>
          </p:cNvSpPr>
          <p:nvPr>
            <p:ph type="sldNum" sz="quarter" idx="12"/>
          </p:nvPr>
        </p:nvSpPr>
        <p:spPr>
          <a:ln/>
        </p:spPr>
        <p:txBody>
          <a:bodyPr/>
          <a:lstStyle>
            <a:lvl1pPr>
              <a:defRPr/>
            </a:lvl1pPr>
          </a:lstStyle>
          <a:p>
            <a:fld id="{AEBB800B-0B81-0D4C-A008-0B046F8A3614}" type="slidenum">
              <a:rPr lang="pl-PL">
                <a:solidFill>
                  <a:srgbClr val="000000"/>
                </a:solidFill>
              </a:rPr>
              <a:pPr/>
              <a:t>‹#›</a:t>
            </a:fld>
            <a:endParaRPr lang="pl-PL">
              <a:solidFill>
                <a:srgbClr val="000000"/>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457200" y="273050"/>
            <a:ext cx="3008313" cy="1162050"/>
          </a:xfrm>
        </p:spPr>
        <p:txBody>
          <a:bodyPr anchor="b"/>
          <a:lstStyle>
            <a:lvl1pPr algn="l">
              <a:defRPr sz="2000" b="1"/>
            </a:lvl1pPr>
          </a:lstStyle>
          <a:p>
            <a:r>
              <a:rPr lang="pl-PL"/>
              <a:t>Kliknij, aby edyt. styl wz. tyt.</a:t>
            </a:r>
          </a:p>
        </p:txBody>
      </p:sp>
      <p:sp>
        <p:nvSpPr>
          <p:cNvPr id="3" name="Symbol zastępczy zawartości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Kliknij, aby edytować style wzorca tekstu</a:t>
            </a:r>
          </a:p>
        </p:txBody>
      </p:sp>
      <p:sp>
        <p:nvSpPr>
          <p:cNvPr id="5" name="Rectangle 4"/>
          <p:cNvSpPr>
            <a:spLocks noGrp="1" noChangeArrowheads="1"/>
          </p:cNvSpPr>
          <p:nvPr>
            <p:ph type="dt" sz="half" idx="10"/>
          </p:nvPr>
        </p:nvSpPr>
        <p:spPr>
          <a:ln/>
        </p:spPr>
        <p:txBody>
          <a:bodyPr/>
          <a:lstStyle>
            <a:lvl1pPr>
              <a:defRPr/>
            </a:lvl1pPr>
          </a:lstStyle>
          <a:p>
            <a:pPr>
              <a:defRPr/>
            </a:pPr>
            <a:fld id="{A9DDE612-F7AF-1E4A-B5C5-739063D30D46}" type="datetime1">
              <a:rPr lang="pl-PL" altLang="pl-PL" smtClean="0">
                <a:solidFill>
                  <a:srgbClr val="000000"/>
                </a:solidFill>
              </a:rPr>
              <a:t>7.04.2025</a:t>
            </a:fld>
            <a:endParaRPr lang="pl-PL" altLang="pl-PL">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r>
              <a:rPr lang="pl-PL" altLang="pl-PL">
                <a:solidFill>
                  <a:srgbClr val="000000"/>
                </a:solidFill>
              </a:rPr>
              <a:t>www.agh.edu.pl</a:t>
            </a:r>
          </a:p>
        </p:txBody>
      </p:sp>
      <p:sp>
        <p:nvSpPr>
          <p:cNvPr id="7" name="Rectangle 6"/>
          <p:cNvSpPr>
            <a:spLocks noGrp="1" noChangeArrowheads="1"/>
          </p:cNvSpPr>
          <p:nvPr>
            <p:ph type="sldNum" sz="quarter" idx="12"/>
          </p:nvPr>
        </p:nvSpPr>
        <p:spPr>
          <a:ln/>
        </p:spPr>
        <p:txBody>
          <a:bodyPr/>
          <a:lstStyle>
            <a:lvl1pPr>
              <a:defRPr/>
            </a:lvl1pPr>
          </a:lstStyle>
          <a:p>
            <a:fld id="{C7CC906F-5B13-7742-8DC1-CCFA1FDEA373}" type="slidenum">
              <a:rPr lang="pl-PL">
                <a:solidFill>
                  <a:srgbClr val="000000"/>
                </a:solidFill>
              </a:rPr>
              <a:pPr/>
              <a:t>‹#›</a:t>
            </a:fld>
            <a:endParaRPr lang="pl-PL">
              <a:solidFill>
                <a:srgbClr val="000000"/>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1792288" y="4800600"/>
            <a:ext cx="5486400" cy="566738"/>
          </a:xfrm>
        </p:spPr>
        <p:txBody>
          <a:bodyPr anchor="b"/>
          <a:lstStyle>
            <a:lvl1pPr algn="l">
              <a:defRPr sz="2000" b="1"/>
            </a:lvl1pPr>
          </a:lstStyle>
          <a:p>
            <a:r>
              <a:rPr lang="pl-PL"/>
              <a:t>Kliknij, aby edyt. styl wz. tyt.</a:t>
            </a:r>
          </a:p>
        </p:txBody>
      </p:sp>
      <p:sp>
        <p:nvSpPr>
          <p:cNvPr id="3" name="Symbol zastępczy obrazu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pl-PL" noProof="0"/>
              <a:t>Przeciągnij obraz na symbol zastępczy lub kliknij ikonę, aby go dodać</a:t>
            </a:r>
          </a:p>
        </p:txBody>
      </p:sp>
      <p:sp>
        <p:nvSpPr>
          <p:cNvPr id="4" name="Symbol zastępczy tekstu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Kliknij, aby edytować style wzorca tekstu</a:t>
            </a:r>
          </a:p>
        </p:txBody>
      </p:sp>
      <p:sp>
        <p:nvSpPr>
          <p:cNvPr id="5" name="Rectangle 4"/>
          <p:cNvSpPr>
            <a:spLocks noGrp="1" noChangeArrowheads="1"/>
          </p:cNvSpPr>
          <p:nvPr>
            <p:ph type="dt" sz="half" idx="10"/>
          </p:nvPr>
        </p:nvSpPr>
        <p:spPr>
          <a:ln/>
        </p:spPr>
        <p:txBody>
          <a:bodyPr/>
          <a:lstStyle>
            <a:lvl1pPr>
              <a:defRPr/>
            </a:lvl1pPr>
          </a:lstStyle>
          <a:p>
            <a:pPr>
              <a:defRPr/>
            </a:pPr>
            <a:fld id="{35F787E1-7CA6-5F46-83C2-9D25C0ACF450}" type="datetime1">
              <a:rPr lang="pl-PL" altLang="pl-PL" smtClean="0">
                <a:solidFill>
                  <a:srgbClr val="000000"/>
                </a:solidFill>
              </a:rPr>
              <a:t>7.04.2025</a:t>
            </a:fld>
            <a:endParaRPr lang="pl-PL" altLang="pl-PL">
              <a:solidFill>
                <a:srgbClr val="000000"/>
              </a:solidFill>
            </a:endParaRPr>
          </a:p>
        </p:txBody>
      </p:sp>
      <p:sp>
        <p:nvSpPr>
          <p:cNvPr id="6" name="Rectangle 5"/>
          <p:cNvSpPr>
            <a:spLocks noGrp="1" noChangeArrowheads="1"/>
          </p:cNvSpPr>
          <p:nvPr>
            <p:ph type="ftr" sz="quarter" idx="11"/>
          </p:nvPr>
        </p:nvSpPr>
        <p:spPr>
          <a:ln/>
        </p:spPr>
        <p:txBody>
          <a:bodyPr/>
          <a:lstStyle>
            <a:lvl1pPr>
              <a:defRPr/>
            </a:lvl1pPr>
          </a:lstStyle>
          <a:p>
            <a:pPr>
              <a:defRPr/>
            </a:pPr>
            <a:r>
              <a:rPr lang="pl-PL" altLang="pl-PL">
                <a:solidFill>
                  <a:srgbClr val="000000"/>
                </a:solidFill>
              </a:rPr>
              <a:t>www.agh.edu.pl</a:t>
            </a:r>
          </a:p>
        </p:txBody>
      </p:sp>
      <p:sp>
        <p:nvSpPr>
          <p:cNvPr id="7" name="Rectangle 6"/>
          <p:cNvSpPr>
            <a:spLocks noGrp="1" noChangeArrowheads="1"/>
          </p:cNvSpPr>
          <p:nvPr>
            <p:ph type="sldNum" sz="quarter" idx="12"/>
          </p:nvPr>
        </p:nvSpPr>
        <p:spPr>
          <a:ln/>
        </p:spPr>
        <p:txBody>
          <a:bodyPr/>
          <a:lstStyle>
            <a:lvl1pPr>
              <a:defRPr/>
            </a:lvl1pPr>
          </a:lstStyle>
          <a:p>
            <a:fld id="{710A07D6-F801-CB40-809A-8F69EF237F9E}" type="slidenum">
              <a:rPr lang="pl-PL">
                <a:solidFill>
                  <a:srgbClr val="000000"/>
                </a:solidFill>
              </a:rPr>
              <a:pPr/>
              <a:t>‹#›</a:t>
            </a:fld>
            <a:endParaRPr lang="pl-PL">
              <a:solidFill>
                <a:srgbClr val="000000"/>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tytułu pionowego 2"/>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4"/>
          <p:cNvSpPr>
            <a:spLocks noGrp="1" noChangeArrowheads="1"/>
          </p:cNvSpPr>
          <p:nvPr>
            <p:ph type="dt" sz="half" idx="10"/>
          </p:nvPr>
        </p:nvSpPr>
        <p:spPr>
          <a:ln/>
        </p:spPr>
        <p:txBody>
          <a:bodyPr/>
          <a:lstStyle>
            <a:lvl1pPr>
              <a:defRPr/>
            </a:lvl1pPr>
          </a:lstStyle>
          <a:p>
            <a:pPr>
              <a:defRPr/>
            </a:pPr>
            <a:fld id="{BF96A6FD-B786-684E-8147-3A6D7FF4AD1F}" type="datetime1">
              <a:rPr lang="pl-PL" altLang="pl-PL" smtClean="0">
                <a:solidFill>
                  <a:srgbClr val="000000"/>
                </a:solidFill>
              </a:rPr>
              <a:t>7.04.2025</a:t>
            </a:fld>
            <a:endParaRPr lang="pl-PL" altLang="pl-PL">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pl-PL" altLang="pl-PL">
                <a:solidFill>
                  <a:srgbClr val="000000"/>
                </a:solidFill>
              </a:rPr>
              <a:t>www.agh.edu.pl</a:t>
            </a:r>
          </a:p>
        </p:txBody>
      </p:sp>
      <p:sp>
        <p:nvSpPr>
          <p:cNvPr id="6" name="Rectangle 6"/>
          <p:cNvSpPr>
            <a:spLocks noGrp="1" noChangeArrowheads="1"/>
          </p:cNvSpPr>
          <p:nvPr>
            <p:ph type="sldNum" sz="quarter" idx="12"/>
          </p:nvPr>
        </p:nvSpPr>
        <p:spPr>
          <a:ln/>
        </p:spPr>
        <p:txBody>
          <a:bodyPr/>
          <a:lstStyle>
            <a:lvl1pPr>
              <a:defRPr/>
            </a:lvl1pPr>
          </a:lstStyle>
          <a:p>
            <a:fld id="{5210F3D6-CBEB-3340-9B65-299CC0E9C0EE}" type="slidenum">
              <a:rPr lang="pl-PL">
                <a:solidFill>
                  <a:srgbClr val="000000"/>
                </a:solidFill>
              </a:rPr>
              <a:pPr/>
              <a:t>‹#›</a:t>
            </a:fld>
            <a:endParaRPr lang="pl-PL">
              <a:solidFill>
                <a:srgbClr val="000000"/>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902450" y="476250"/>
            <a:ext cx="1784350" cy="5649913"/>
          </a:xfrm>
        </p:spPr>
        <p:txBody>
          <a:bodyPr vert="eaVert"/>
          <a:lstStyle/>
          <a:p>
            <a:r>
              <a:rPr lang="pl-PL"/>
              <a:t>Kliknij, aby edyt. styl wz. tyt.</a:t>
            </a:r>
          </a:p>
        </p:txBody>
      </p:sp>
      <p:sp>
        <p:nvSpPr>
          <p:cNvPr id="3" name="Symbol zastępczy tytułu pionowego 2"/>
          <p:cNvSpPr>
            <a:spLocks noGrp="1"/>
          </p:cNvSpPr>
          <p:nvPr>
            <p:ph type="body" orient="vert" idx="1"/>
          </p:nvPr>
        </p:nvSpPr>
        <p:spPr>
          <a:xfrm>
            <a:off x="1547813" y="476250"/>
            <a:ext cx="5202237" cy="5649913"/>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4"/>
          <p:cNvSpPr>
            <a:spLocks noGrp="1" noChangeArrowheads="1"/>
          </p:cNvSpPr>
          <p:nvPr>
            <p:ph type="dt" sz="half" idx="10"/>
          </p:nvPr>
        </p:nvSpPr>
        <p:spPr>
          <a:ln/>
        </p:spPr>
        <p:txBody>
          <a:bodyPr/>
          <a:lstStyle>
            <a:lvl1pPr>
              <a:defRPr/>
            </a:lvl1pPr>
          </a:lstStyle>
          <a:p>
            <a:pPr>
              <a:defRPr/>
            </a:pPr>
            <a:fld id="{CCFD736C-C94F-FF43-8D5A-4D211D52F90B}" type="datetime1">
              <a:rPr lang="pl-PL" altLang="pl-PL" smtClean="0">
                <a:solidFill>
                  <a:srgbClr val="000000"/>
                </a:solidFill>
              </a:rPr>
              <a:t>7.04.2025</a:t>
            </a:fld>
            <a:endParaRPr lang="pl-PL" altLang="pl-PL">
              <a:solidFill>
                <a:srgbClr val="000000"/>
              </a:solidFill>
            </a:endParaRPr>
          </a:p>
        </p:txBody>
      </p:sp>
      <p:sp>
        <p:nvSpPr>
          <p:cNvPr id="5" name="Rectangle 5"/>
          <p:cNvSpPr>
            <a:spLocks noGrp="1" noChangeArrowheads="1"/>
          </p:cNvSpPr>
          <p:nvPr>
            <p:ph type="ftr" sz="quarter" idx="11"/>
          </p:nvPr>
        </p:nvSpPr>
        <p:spPr>
          <a:ln/>
        </p:spPr>
        <p:txBody>
          <a:bodyPr/>
          <a:lstStyle>
            <a:lvl1pPr>
              <a:defRPr/>
            </a:lvl1pPr>
          </a:lstStyle>
          <a:p>
            <a:pPr>
              <a:defRPr/>
            </a:pPr>
            <a:r>
              <a:rPr lang="pl-PL" altLang="pl-PL">
                <a:solidFill>
                  <a:srgbClr val="000000"/>
                </a:solidFill>
              </a:rPr>
              <a:t>www.agh.edu.pl</a:t>
            </a:r>
          </a:p>
        </p:txBody>
      </p:sp>
      <p:sp>
        <p:nvSpPr>
          <p:cNvPr id="6" name="Rectangle 6"/>
          <p:cNvSpPr>
            <a:spLocks noGrp="1" noChangeArrowheads="1"/>
          </p:cNvSpPr>
          <p:nvPr>
            <p:ph type="sldNum" sz="quarter" idx="12"/>
          </p:nvPr>
        </p:nvSpPr>
        <p:spPr>
          <a:ln/>
        </p:spPr>
        <p:txBody>
          <a:bodyPr/>
          <a:lstStyle>
            <a:lvl1pPr>
              <a:defRPr/>
            </a:lvl1pPr>
          </a:lstStyle>
          <a:p>
            <a:fld id="{BBD1678B-69E3-0F47-BBFB-DDB62FE815B3}" type="slidenum">
              <a:rPr lang="pl-PL">
                <a:solidFill>
                  <a:srgbClr val="000000"/>
                </a:solidFill>
              </a:rPr>
              <a:pPr/>
              <a:t>‹#›</a:t>
            </a:fld>
            <a:endParaRPr lang="pl-PL">
              <a:solidFill>
                <a:srgbClr val="000000"/>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143001" y="1122350"/>
            <a:ext cx="6858000" cy="2387333"/>
          </a:xfrm>
          <a:prstGeom prst="rect">
            <a:avLst/>
          </a:prstGeom>
        </p:spPr>
        <p:txBody>
          <a:bodyPr anchor="b"/>
          <a:lstStyle>
            <a:lvl1pPr algn="ctr">
              <a:defRPr sz="5137"/>
            </a:lvl1pPr>
          </a:lstStyle>
          <a:p>
            <a:r>
              <a:rPr lang="pl-PL"/>
              <a:t>Kliknij, aby edyt. styl wz. tyt.</a:t>
            </a:r>
          </a:p>
        </p:txBody>
      </p:sp>
      <p:sp>
        <p:nvSpPr>
          <p:cNvPr id="3" name="Podtytuł 2"/>
          <p:cNvSpPr>
            <a:spLocks noGrp="1"/>
          </p:cNvSpPr>
          <p:nvPr>
            <p:ph type="subTitle" idx="1"/>
          </p:nvPr>
        </p:nvSpPr>
        <p:spPr>
          <a:xfrm>
            <a:off x="1143001" y="3601891"/>
            <a:ext cx="6858000" cy="1655429"/>
          </a:xfrm>
          <a:prstGeom prst="rect">
            <a:avLst/>
          </a:prstGeom>
        </p:spPr>
        <p:txBody>
          <a:bodyPr/>
          <a:lstStyle>
            <a:lvl1pPr marL="0" indent="0" algn="ctr">
              <a:buNone/>
              <a:defRPr sz="2055"/>
            </a:lvl1pPr>
            <a:lvl2pPr marL="391409" indent="0" algn="ctr">
              <a:buNone/>
              <a:defRPr sz="1712"/>
            </a:lvl2pPr>
            <a:lvl3pPr marL="782818" indent="0" algn="ctr">
              <a:buNone/>
              <a:defRPr sz="1541"/>
            </a:lvl3pPr>
            <a:lvl4pPr marL="1174227" indent="0" algn="ctr">
              <a:buNone/>
              <a:defRPr sz="1370"/>
            </a:lvl4pPr>
            <a:lvl5pPr marL="1565636" indent="0" algn="ctr">
              <a:buNone/>
              <a:defRPr sz="1370"/>
            </a:lvl5pPr>
            <a:lvl6pPr marL="1957045" indent="0" algn="ctr">
              <a:buNone/>
              <a:defRPr sz="1370"/>
            </a:lvl6pPr>
            <a:lvl7pPr marL="2348454" indent="0" algn="ctr">
              <a:buNone/>
              <a:defRPr sz="1370"/>
            </a:lvl7pPr>
            <a:lvl8pPr marL="2739862" indent="0" algn="ctr">
              <a:buNone/>
              <a:defRPr sz="1370"/>
            </a:lvl8pPr>
            <a:lvl9pPr marL="3131271" indent="0" algn="ctr">
              <a:buNone/>
              <a:defRPr sz="1370"/>
            </a:lvl9pPr>
          </a:lstStyle>
          <a:p>
            <a:r>
              <a:rPr lang="pl-PL"/>
              <a:t>Kliknij, aby edytować styl wzorca podtytułu</a:t>
            </a:r>
          </a:p>
        </p:txBody>
      </p:sp>
      <p:sp>
        <p:nvSpPr>
          <p:cNvPr id="4" name="Rectangle 1"/>
          <p:cNvSpPr>
            <a:spLocks noGrp="1"/>
          </p:cNvSpPr>
          <p:nvPr>
            <p:ph type="sldNum" sz="quarter" idx="10"/>
          </p:nvPr>
        </p:nvSpPr>
        <p:spPr>
          <a:ln/>
        </p:spPr>
        <p:txBody>
          <a:bodyPr/>
          <a:lstStyle>
            <a:lvl1pPr>
              <a:defRPr/>
            </a:lvl1pPr>
          </a:lstStyle>
          <a:p>
            <a:fld id="{6A5A654F-1181-1040-BA2F-54556074EFD7}" type="slidenum">
              <a:rPr lang="pl-PL" smtClean="0">
                <a:solidFill>
                  <a:srgbClr val="000000"/>
                </a:solidFill>
              </a:rPr>
              <a:pPr/>
              <a:t>‹#›</a:t>
            </a:fld>
            <a:endParaRPr lang="pl-PL">
              <a:solidFill>
                <a:srgbClr val="000000"/>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Symbol zastępczy zawartości 2"/>
          <p:cNvSpPr>
            <a:spLocks noGrp="1"/>
          </p:cNvSpPr>
          <p:nvPr>
            <p:ph idx="1"/>
          </p:nvPr>
        </p:nvSpPr>
        <p:spPr>
          <a:xfrm>
            <a:off x="629262" y="1825439"/>
            <a:ext cx="7885477" cy="4351084"/>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1"/>
          <p:cNvSpPr>
            <a:spLocks noGrp="1"/>
          </p:cNvSpPr>
          <p:nvPr>
            <p:ph type="sldNum" sz="quarter" idx="10"/>
          </p:nvPr>
        </p:nvSpPr>
        <p:spPr>
          <a:ln/>
        </p:spPr>
        <p:txBody>
          <a:bodyPr/>
          <a:lstStyle>
            <a:lvl1pPr>
              <a:defRPr/>
            </a:lvl1pPr>
          </a:lstStyle>
          <a:p>
            <a:fld id="{8A59C11D-655A-7A45-9870-D7B051AA092A}" type="slidenum">
              <a:rPr lang="pl-PL" smtClean="0">
                <a:solidFill>
                  <a:srgbClr val="000000"/>
                </a:solidFill>
              </a:rPr>
              <a:pPr/>
              <a:t>‹#›</a:t>
            </a:fld>
            <a:endParaRPr lang="pl-PL">
              <a:solidFill>
                <a:srgbClr val="000000"/>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623826" y="1710178"/>
            <a:ext cx="7886835" cy="2852697"/>
          </a:xfrm>
          <a:prstGeom prst="rect">
            <a:avLst/>
          </a:prstGeom>
        </p:spPr>
        <p:txBody>
          <a:bodyPr anchor="b"/>
          <a:lstStyle>
            <a:lvl1pPr>
              <a:defRPr sz="5137"/>
            </a:lvl1pPr>
          </a:lstStyle>
          <a:p>
            <a:r>
              <a:rPr lang="pl-PL"/>
              <a:t>Kliknij, aby edyt. styl wz. tyt.</a:t>
            </a:r>
          </a:p>
        </p:txBody>
      </p:sp>
      <p:sp>
        <p:nvSpPr>
          <p:cNvPr id="3" name="Symbol zastępczy tekstu 2"/>
          <p:cNvSpPr>
            <a:spLocks noGrp="1"/>
          </p:cNvSpPr>
          <p:nvPr>
            <p:ph type="body" idx="1"/>
          </p:nvPr>
        </p:nvSpPr>
        <p:spPr>
          <a:xfrm>
            <a:off x="623826" y="4588810"/>
            <a:ext cx="7886835" cy="1501268"/>
          </a:xfrm>
          <a:prstGeom prst="rect">
            <a:avLst/>
          </a:prstGeom>
        </p:spPr>
        <p:txBody>
          <a:bodyPr/>
          <a:lstStyle>
            <a:lvl1pPr marL="0" indent="0">
              <a:buNone/>
              <a:defRPr sz="2055"/>
            </a:lvl1pPr>
            <a:lvl2pPr marL="391409" indent="0">
              <a:buNone/>
              <a:defRPr sz="1712"/>
            </a:lvl2pPr>
            <a:lvl3pPr marL="782818" indent="0">
              <a:buNone/>
              <a:defRPr sz="1541"/>
            </a:lvl3pPr>
            <a:lvl4pPr marL="1174227" indent="0">
              <a:buNone/>
              <a:defRPr sz="1370"/>
            </a:lvl4pPr>
            <a:lvl5pPr marL="1565636" indent="0">
              <a:buNone/>
              <a:defRPr sz="1370"/>
            </a:lvl5pPr>
            <a:lvl6pPr marL="1957045" indent="0">
              <a:buNone/>
              <a:defRPr sz="1370"/>
            </a:lvl6pPr>
            <a:lvl7pPr marL="2348454" indent="0">
              <a:buNone/>
              <a:defRPr sz="1370"/>
            </a:lvl7pPr>
            <a:lvl8pPr marL="2739862" indent="0">
              <a:buNone/>
              <a:defRPr sz="1370"/>
            </a:lvl8pPr>
            <a:lvl9pPr marL="3131271" indent="0">
              <a:buNone/>
              <a:defRPr sz="1370"/>
            </a:lvl9pPr>
          </a:lstStyle>
          <a:p>
            <a:pPr lvl="0"/>
            <a:r>
              <a:rPr lang="pl-PL"/>
              <a:t>Kliknij, aby edytować style wzorca tekstu</a:t>
            </a:r>
          </a:p>
        </p:txBody>
      </p:sp>
      <p:sp>
        <p:nvSpPr>
          <p:cNvPr id="4" name="Rectangle 1"/>
          <p:cNvSpPr>
            <a:spLocks noGrp="1"/>
          </p:cNvSpPr>
          <p:nvPr>
            <p:ph type="sldNum" sz="quarter" idx="10"/>
          </p:nvPr>
        </p:nvSpPr>
        <p:spPr>
          <a:ln/>
        </p:spPr>
        <p:txBody>
          <a:bodyPr/>
          <a:lstStyle>
            <a:lvl1pPr>
              <a:defRPr/>
            </a:lvl1pPr>
          </a:lstStyle>
          <a:p>
            <a:fld id="{01AFC294-271F-D847-919E-CCC518AF0523}" type="slidenum">
              <a:rPr lang="pl-PL" smtClean="0">
                <a:solidFill>
                  <a:srgbClr val="000000"/>
                </a:solidFill>
              </a:rPr>
              <a:pPr/>
              <a:t>‹#›</a:t>
            </a:fld>
            <a:endParaRPr lang="pl-PL">
              <a:solidFill>
                <a:srgbClr val="000000"/>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Symbol zastępczy zawartości 2"/>
          <p:cNvSpPr>
            <a:spLocks noGrp="1"/>
          </p:cNvSpPr>
          <p:nvPr>
            <p:ph sz="half" idx="1"/>
          </p:nvPr>
        </p:nvSpPr>
        <p:spPr>
          <a:xfrm>
            <a:off x="629263" y="1825439"/>
            <a:ext cx="3877501" cy="4351084"/>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4637237" y="1825439"/>
            <a:ext cx="3877502" cy="4351084"/>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Rectangle 1"/>
          <p:cNvSpPr>
            <a:spLocks noGrp="1"/>
          </p:cNvSpPr>
          <p:nvPr>
            <p:ph type="sldNum" sz="quarter" idx="10"/>
          </p:nvPr>
        </p:nvSpPr>
        <p:spPr>
          <a:ln/>
        </p:spPr>
        <p:txBody>
          <a:bodyPr/>
          <a:lstStyle>
            <a:lvl1pPr>
              <a:defRPr/>
            </a:lvl1pPr>
          </a:lstStyle>
          <a:p>
            <a:fld id="{4596A870-6D39-EA49-BFAD-0FA257773F7C}" type="slidenum">
              <a:rPr lang="pl-PL" smtClean="0">
                <a:solidFill>
                  <a:srgbClr val="000000"/>
                </a:solidFill>
              </a:rPr>
              <a:pPr/>
              <a:t>‹#›</a:t>
            </a:fld>
            <a:endParaRPr lang="pl-PL">
              <a:solidFill>
                <a:srgbClr val="000000"/>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6835" cy="1325496"/>
          </a:xfrm>
          <a:prstGeom prst="rect">
            <a:avLst/>
          </a:prstGeom>
        </p:spPr>
        <p:txBody>
          <a:bodyPr/>
          <a:lstStyle/>
          <a:p>
            <a:r>
              <a:rPr lang="pl-PL"/>
              <a:t>Kliknij, aby edyt. styl wz. tyt.</a:t>
            </a:r>
          </a:p>
        </p:txBody>
      </p:sp>
      <p:sp>
        <p:nvSpPr>
          <p:cNvPr id="3" name="Symbol zastępczy tekstu 2"/>
          <p:cNvSpPr>
            <a:spLocks noGrp="1"/>
          </p:cNvSpPr>
          <p:nvPr>
            <p:ph type="body" idx="1"/>
          </p:nvPr>
        </p:nvSpPr>
        <p:spPr>
          <a:xfrm>
            <a:off x="629262" y="1681363"/>
            <a:ext cx="3869347" cy="824113"/>
          </a:xfrm>
          <a:prstGeom prst="rect">
            <a:avLst/>
          </a:prstGeo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4" name="Symbol zastępczy zawartości 3"/>
          <p:cNvSpPr>
            <a:spLocks noGrp="1"/>
          </p:cNvSpPr>
          <p:nvPr>
            <p:ph sz="half" idx="2"/>
          </p:nvPr>
        </p:nvSpPr>
        <p:spPr>
          <a:xfrm>
            <a:off x="629262" y="2505476"/>
            <a:ext cx="3869347" cy="3684013"/>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4629082" y="1681363"/>
            <a:ext cx="3887015" cy="824113"/>
          </a:xfrm>
          <a:prstGeom prst="rect">
            <a:avLst/>
          </a:prstGeo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6" name="Symbol zastępczy zawartości 5"/>
          <p:cNvSpPr>
            <a:spLocks noGrp="1"/>
          </p:cNvSpPr>
          <p:nvPr>
            <p:ph sz="quarter" idx="4"/>
          </p:nvPr>
        </p:nvSpPr>
        <p:spPr>
          <a:xfrm>
            <a:off x="4629082" y="2505476"/>
            <a:ext cx="3887015" cy="3684013"/>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Rectangle 1"/>
          <p:cNvSpPr>
            <a:spLocks noGrp="1"/>
          </p:cNvSpPr>
          <p:nvPr>
            <p:ph type="sldNum" sz="quarter" idx="10"/>
          </p:nvPr>
        </p:nvSpPr>
        <p:spPr>
          <a:ln/>
        </p:spPr>
        <p:txBody>
          <a:bodyPr/>
          <a:lstStyle>
            <a:lvl1pPr>
              <a:defRPr/>
            </a:lvl1pPr>
          </a:lstStyle>
          <a:p>
            <a:fld id="{673053CA-09B3-7D4D-ABD8-5EE6AD05D940}" type="slidenum">
              <a:rPr lang="pl-PL" smtClean="0">
                <a:solidFill>
                  <a:srgbClr val="000000"/>
                </a:solidFill>
              </a:rPr>
              <a:pPr/>
              <a:t>‹#›</a:t>
            </a:fld>
            <a:endParaRPr lang="pl-PL">
              <a:solidFill>
                <a:srgbClr val="000000"/>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623826" y="1710178"/>
            <a:ext cx="7886835" cy="2852697"/>
          </a:xfrm>
          <a:prstGeom prst="rect">
            <a:avLst/>
          </a:prstGeom>
        </p:spPr>
        <p:txBody>
          <a:bodyPr anchor="b"/>
          <a:lstStyle>
            <a:lvl1pPr>
              <a:defRPr sz="5137"/>
            </a:lvl1pPr>
          </a:lstStyle>
          <a:p>
            <a:r>
              <a:rPr lang="pl-PL"/>
              <a:t>Kliknij, aby edyt. styl wz. tyt.</a:t>
            </a:r>
          </a:p>
        </p:txBody>
      </p:sp>
      <p:sp>
        <p:nvSpPr>
          <p:cNvPr id="3" name="Symbol zastępczy tekstu 2"/>
          <p:cNvSpPr>
            <a:spLocks noGrp="1"/>
          </p:cNvSpPr>
          <p:nvPr>
            <p:ph type="body" idx="1"/>
          </p:nvPr>
        </p:nvSpPr>
        <p:spPr>
          <a:xfrm>
            <a:off x="623826" y="4588810"/>
            <a:ext cx="7886835" cy="1501268"/>
          </a:xfrm>
          <a:prstGeom prst="rect">
            <a:avLst/>
          </a:prstGeom>
        </p:spPr>
        <p:txBody>
          <a:bodyPr/>
          <a:lstStyle>
            <a:lvl1pPr marL="0" indent="0">
              <a:buNone/>
              <a:defRPr sz="2055"/>
            </a:lvl1pPr>
            <a:lvl2pPr marL="391409" indent="0">
              <a:buNone/>
              <a:defRPr sz="1712"/>
            </a:lvl2pPr>
            <a:lvl3pPr marL="782818" indent="0">
              <a:buNone/>
              <a:defRPr sz="1541"/>
            </a:lvl3pPr>
            <a:lvl4pPr marL="1174227" indent="0">
              <a:buNone/>
              <a:defRPr sz="1370"/>
            </a:lvl4pPr>
            <a:lvl5pPr marL="1565636" indent="0">
              <a:buNone/>
              <a:defRPr sz="1370"/>
            </a:lvl5pPr>
            <a:lvl6pPr marL="1957045" indent="0">
              <a:buNone/>
              <a:defRPr sz="1370"/>
            </a:lvl6pPr>
            <a:lvl7pPr marL="2348454" indent="0">
              <a:buNone/>
              <a:defRPr sz="1370"/>
            </a:lvl7pPr>
            <a:lvl8pPr marL="2739862" indent="0">
              <a:buNone/>
              <a:defRPr sz="1370"/>
            </a:lvl8pPr>
            <a:lvl9pPr marL="3131271" indent="0">
              <a:buNone/>
              <a:defRPr sz="1370"/>
            </a:lvl9pPr>
          </a:lstStyle>
          <a:p>
            <a:pPr lvl="0"/>
            <a:r>
              <a:rPr lang="pl-PL"/>
              <a:t>Kliknij, aby edytować style wzorca tekstu</a:t>
            </a:r>
          </a:p>
        </p:txBody>
      </p:sp>
      <p:sp>
        <p:nvSpPr>
          <p:cNvPr id="4" name="Rectangle 1"/>
          <p:cNvSpPr>
            <a:spLocks noGrp="1"/>
          </p:cNvSpPr>
          <p:nvPr>
            <p:ph type="sldNum" sz="quarter" idx="10"/>
          </p:nvPr>
        </p:nvSpPr>
        <p:spPr>
          <a:ln/>
        </p:spPr>
        <p:txBody>
          <a:bodyPr/>
          <a:lstStyle>
            <a:lvl1pPr>
              <a:defRPr/>
            </a:lvl1pPr>
          </a:lstStyle>
          <a:p>
            <a:pPr lvl="0"/>
            <a:fld id="{86CB4B4D-7CA3-9044-876B-883B54F8677D}" type="slidenum">
              <a:rPr lang="pl-PL" smtClean="0"/>
              <a:t>‹#›</a:t>
            </a:fld>
            <a:endParaRPr lang="pl-PL"/>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Rectangle 1"/>
          <p:cNvSpPr>
            <a:spLocks noGrp="1"/>
          </p:cNvSpPr>
          <p:nvPr>
            <p:ph type="sldNum" sz="quarter" idx="10"/>
          </p:nvPr>
        </p:nvSpPr>
        <p:spPr>
          <a:ln/>
        </p:spPr>
        <p:txBody>
          <a:bodyPr/>
          <a:lstStyle>
            <a:lvl1pPr>
              <a:defRPr/>
            </a:lvl1pPr>
          </a:lstStyle>
          <a:p>
            <a:fld id="{95CD11E1-7C9E-1F45-AFE1-C8DD271D6345}" type="slidenum">
              <a:rPr lang="pl-PL" smtClean="0">
                <a:solidFill>
                  <a:srgbClr val="000000"/>
                </a:solidFill>
              </a:rPr>
              <a:pPr/>
              <a:t>‹#›</a:t>
            </a:fld>
            <a:endParaRPr lang="pl-PL">
              <a:solidFill>
                <a:srgbClr val="000000"/>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1"/>
          <p:cNvSpPr>
            <a:spLocks noGrp="1"/>
          </p:cNvSpPr>
          <p:nvPr>
            <p:ph type="sldNum" sz="quarter" idx="10"/>
          </p:nvPr>
        </p:nvSpPr>
        <p:spPr>
          <a:ln/>
        </p:spPr>
        <p:txBody>
          <a:bodyPr/>
          <a:lstStyle>
            <a:lvl1pPr>
              <a:defRPr/>
            </a:lvl1pPr>
          </a:lstStyle>
          <a:p>
            <a:fld id="{DAE5FE2E-AD63-4217-8818-5EE7493EC36C}" type="slidenum">
              <a:rPr lang="en-US" smtClean="0"/>
              <a:pPr/>
              <a:t>‹#›</a:t>
            </a:fld>
            <a:endParaRPr 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a:prstGeom prst="rect">
            <a:avLst/>
          </a:prstGeom>
        </p:spPr>
        <p:txBody>
          <a:bodyPr anchor="b"/>
          <a:lstStyle>
            <a:lvl1pPr>
              <a:defRPr sz="2740"/>
            </a:lvl1pPr>
          </a:lstStyle>
          <a:p>
            <a:r>
              <a:rPr lang="pl-PL"/>
              <a:t>Kliknij, aby edyt. styl wz. tyt.</a:t>
            </a:r>
          </a:p>
        </p:txBody>
      </p:sp>
      <p:sp>
        <p:nvSpPr>
          <p:cNvPr id="3" name="Symbol zastępczy zawartości 2"/>
          <p:cNvSpPr>
            <a:spLocks noGrp="1"/>
          </p:cNvSpPr>
          <p:nvPr>
            <p:ph idx="1"/>
          </p:nvPr>
        </p:nvSpPr>
        <p:spPr>
          <a:xfrm>
            <a:off x="3887016" y="986919"/>
            <a:ext cx="4629082" cy="4874078"/>
          </a:xfrm>
          <a:prstGeom prst="rect">
            <a:avLst/>
          </a:prstGeom>
        </p:spPr>
        <p:txBody>
          <a:bodyPr/>
          <a:lstStyle>
            <a:lvl1pPr>
              <a:defRPr sz="2740"/>
            </a:lvl1pPr>
            <a:lvl2pPr>
              <a:defRPr sz="2397"/>
            </a:lvl2pPr>
            <a:lvl3pPr>
              <a:defRPr sz="2055"/>
            </a:lvl3pPr>
            <a:lvl4pPr>
              <a:defRPr sz="1712"/>
            </a:lvl4pPr>
            <a:lvl5pPr>
              <a:defRPr sz="1712"/>
            </a:lvl5pPr>
            <a:lvl6pPr>
              <a:defRPr sz="1712"/>
            </a:lvl6pPr>
            <a:lvl7pPr>
              <a:defRPr sz="1712"/>
            </a:lvl7pPr>
            <a:lvl8pPr>
              <a:defRPr sz="1712"/>
            </a:lvl8pPr>
            <a:lvl9pPr>
              <a:defRPr sz="1712"/>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629262" y="2057401"/>
            <a:ext cx="2949239" cy="3812241"/>
          </a:xfrm>
          <a:prstGeom prst="rect">
            <a:avLst/>
          </a:prstGeo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1"/>
          <p:cNvSpPr>
            <a:spLocks noGrp="1"/>
          </p:cNvSpPr>
          <p:nvPr>
            <p:ph type="sldNum" sz="quarter" idx="10"/>
          </p:nvPr>
        </p:nvSpPr>
        <p:spPr>
          <a:ln/>
        </p:spPr>
        <p:txBody>
          <a:bodyPr/>
          <a:lstStyle>
            <a:lvl1pPr>
              <a:defRPr/>
            </a:lvl1pPr>
          </a:lstStyle>
          <a:p>
            <a:fld id="{C7CC906F-5B13-7742-8DC1-CCFA1FDEA373}" type="slidenum">
              <a:rPr lang="pl-PL" smtClean="0">
                <a:solidFill>
                  <a:srgbClr val="000000"/>
                </a:solidFill>
              </a:rPr>
              <a:pPr/>
              <a:t>‹#›</a:t>
            </a:fld>
            <a:endParaRPr lang="pl-PL">
              <a:solidFill>
                <a:srgbClr val="000000"/>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a:prstGeom prst="rect">
            <a:avLst/>
          </a:prstGeom>
        </p:spPr>
        <p:txBody>
          <a:bodyPr anchor="b"/>
          <a:lstStyle>
            <a:lvl1pPr>
              <a:defRPr sz="2740"/>
            </a:lvl1pPr>
          </a:lstStyle>
          <a:p>
            <a:r>
              <a:rPr lang="pl-PL"/>
              <a:t>Kliknij, aby edyt. styl wz. tyt.</a:t>
            </a:r>
          </a:p>
        </p:txBody>
      </p:sp>
      <p:sp>
        <p:nvSpPr>
          <p:cNvPr id="3" name="Symbol zastępczy obrazu 2"/>
          <p:cNvSpPr>
            <a:spLocks noGrp="1"/>
          </p:cNvSpPr>
          <p:nvPr>
            <p:ph type="pic" idx="1"/>
          </p:nvPr>
        </p:nvSpPr>
        <p:spPr>
          <a:xfrm>
            <a:off x="3887016" y="986919"/>
            <a:ext cx="4629082" cy="4874078"/>
          </a:xfrm>
          <a:prstGeom prst="rect">
            <a:avLst/>
          </a:prstGeom>
        </p:spPr>
        <p:txBody>
          <a:bodyPr/>
          <a:lstStyle>
            <a:lvl1pPr marL="0" indent="0">
              <a:buNone/>
              <a:defRPr sz="2740"/>
            </a:lvl1pPr>
            <a:lvl2pPr marL="391409" indent="0">
              <a:buNone/>
              <a:defRPr sz="2397"/>
            </a:lvl2pPr>
            <a:lvl3pPr marL="782818" indent="0">
              <a:buNone/>
              <a:defRPr sz="2055"/>
            </a:lvl3pPr>
            <a:lvl4pPr marL="1174227" indent="0">
              <a:buNone/>
              <a:defRPr sz="1712"/>
            </a:lvl4pPr>
            <a:lvl5pPr marL="1565636" indent="0">
              <a:buNone/>
              <a:defRPr sz="1712"/>
            </a:lvl5pPr>
            <a:lvl6pPr marL="1957045" indent="0">
              <a:buNone/>
              <a:defRPr sz="1712"/>
            </a:lvl6pPr>
            <a:lvl7pPr marL="2348454" indent="0">
              <a:buNone/>
              <a:defRPr sz="1712"/>
            </a:lvl7pPr>
            <a:lvl8pPr marL="2739862" indent="0">
              <a:buNone/>
              <a:defRPr sz="1712"/>
            </a:lvl8pPr>
            <a:lvl9pPr marL="3131271" indent="0">
              <a:buNone/>
              <a:defRPr sz="1712"/>
            </a:lvl9pPr>
          </a:lstStyle>
          <a:p>
            <a:pPr lvl="0"/>
            <a:r>
              <a:rPr lang="pl-PL" noProof="0">
                <a:sym typeface="Arial" panose="020B0604020202020204" pitchFamily="34" charset="0"/>
              </a:rPr>
              <a:t>Przeciągnij obraz na symbol zastępczy lub kliknij ikonę, aby go dodać</a:t>
            </a:r>
          </a:p>
        </p:txBody>
      </p:sp>
      <p:sp>
        <p:nvSpPr>
          <p:cNvPr id="4" name="Symbol zastępczy tekstu 3"/>
          <p:cNvSpPr>
            <a:spLocks noGrp="1"/>
          </p:cNvSpPr>
          <p:nvPr>
            <p:ph type="body" sz="half" idx="2"/>
          </p:nvPr>
        </p:nvSpPr>
        <p:spPr>
          <a:xfrm>
            <a:off x="629262" y="2057401"/>
            <a:ext cx="2949239" cy="3812241"/>
          </a:xfrm>
          <a:prstGeom prst="rect">
            <a:avLst/>
          </a:prstGeo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1"/>
          <p:cNvSpPr>
            <a:spLocks noGrp="1"/>
          </p:cNvSpPr>
          <p:nvPr>
            <p:ph type="sldNum" sz="quarter" idx="10"/>
          </p:nvPr>
        </p:nvSpPr>
        <p:spPr>
          <a:ln/>
        </p:spPr>
        <p:txBody>
          <a:bodyPr/>
          <a:lstStyle>
            <a:lvl1pPr>
              <a:defRPr/>
            </a:lvl1pPr>
          </a:lstStyle>
          <a:p>
            <a:fld id="{710A07D6-F801-CB40-809A-8F69EF237F9E}" type="slidenum">
              <a:rPr lang="pl-PL" smtClean="0">
                <a:solidFill>
                  <a:srgbClr val="000000"/>
                </a:solidFill>
              </a:rPr>
              <a:pPr/>
              <a:t>‹#›</a:t>
            </a:fld>
            <a:endParaRPr lang="pl-PL">
              <a:solidFill>
                <a:srgbClr val="000000"/>
              </a:solidFil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Symbol zastępczy tytułu pionowego 2"/>
          <p:cNvSpPr>
            <a:spLocks noGrp="1"/>
          </p:cNvSpPr>
          <p:nvPr>
            <p:ph type="body" orient="vert" idx="1"/>
          </p:nvPr>
        </p:nvSpPr>
        <p:spPr>
          <a:xfrm>
            <a:off x="629262" y="1825439"/>
            <a:ext cx="7885477" cy="4351084"/>
          </a:xfrm>
          <a:prstGeom prst="rect">
            <a:avLst/>
          </a:prstGeo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1"/>
          <p:cNvSpPr>
            <a:spLocks noGrp="1"/>
          </p:cNvSpPr>
          <p:nvPr>
            <p:ph type="sldNum" sz="quarter" idx="10"/>
          </p:nvPr>
        </p:nvSpPr>
        <p:spPr>
          <a:ln/>
        </p:spPr>
        <p:txBody>
          <a:bodyPr/>
          <a:lstStyle>
            <a:lvl1pPr>
              <a:defRPr/>
            </a:lvl1pPr>
          </a:lstStyle>
          <a:p>
            <a:fld id="{5210F3D6-CBEB-3340-9B65-299CC0E9C0EE}" type="slidenum">
              <a:rPr lang="pl-PL" smtClean="0">
                <a:solidFill>
                  <a:srgbClr val="000000"/>
                </a:solidFill>
              </a:rPr>
              <a:pPr/>
              <a:t>‹#›</a:t>
            </a:fld>
            <a:endParaRPr lang="pl-PL">
              <a:solidFill>
                <a:srgbClr val="000000"/>
              </a:solidFil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544049" y="364512"/>
            <a:ext cx="1970690" cy="5812011"/>
          </a:xfrm>
          <a:prstGeom prst="rect">
            <a:avLst/>
          </a:prstGeom>
        </p:spPr>
        <p:txBody>
          <a:bodyPr vert="eaVert"/>
          <a:lstStyle/>
          <a:p>
            <a:r>
              <a:rPr lang="pl-PL"/>
              <a:t>Kliknij, aby edyt. styl wz. tyt.</a:t>
            </a:r>
          </a:p>
        </p:txBody>
      </p:sp>
      <p:sp>
        <p:nvSpPr>
          <p:cNvPr id="3" name="Symbol zastępczy tytułu pionowego 2"/>
          <p:cNvSpPr>
            <a:spLocks noGrp="1"/>
          </p:cNvSpPr>
          <p:nvPr>
            <p:ph type="body" orient="vert" idx="1"/>
          </p:nvPr>
        </p:nvSpPr>
        <p:spPr>
          <a:xfrm>
            <a:off x="629262" y="364512"/>
            <a:ext cx="5784314" cy="5812011"/>
          </a:xfrm>
          <a:prstGeom prst="rect">
            <a:avLst/>
          </a:prstGeo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1"/>
          <p:cNvSpPr>
            <a:spLocks noGrp="1"/>
          </p:cNvSpPr>
          <p:nvPr>
            <p:ph type="sldNum" sz="quarter" idx="10"/>
          </p:nvPr>
        </p:nvSpPr>
        <p:spPr>
          <a:ln/>
        </p:spPr>
        <p:txBody>
          <a:bodyPr/>
          <a:lstStyle>
            <a:lvl1pPr>
              <a:defRPr/>
            </a:lvl1pPr>
          </a:lstStyle>
          <a:p>
            <a:fld id="{BBD1678B-69E3-0F47-BBFB-DDB62FE815B3}" type="slidenum">
              <a:rPr lang="pl-PL" smtClean="0">
                <a:solidFill>
                  <a:srgbClr val="000000"/>
                </a:solidFill>
              </a:rPr>
              <a:pPr/>
              <a:t>‹#›</a:t>
            </a:fld>
            <a:endParaRPr lang="pl-PL">
              <a:solidFill>
                <a:srgbClr val="000000"/>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x" preserve="1">
  <p:cSld name="Default - Slajd tytułowy">
    <p:spTree>
      <p:nvGrpSpPr>
        <p:cNvPr id="1" name=""/>
        <p:cNvGrpSpPr/>
        <p:nvPr/>
      </p:nvGrpSpPr>
      <p:grpSpPr>
        <a:xfrm>
          <a:off x="0" y="0"/>
          <a:ext cx="0" cy="0"/>
          <a:chOff x="0" y="0"/>
          <a:chExt cx="0" cy="0"/>
        </a:xfrm>
      </p:grpSpPr>
      <p:sp>
        <p:nvSpPr>
          <p:cNvPr id="57" name="Shape 57"/>
          <p:cNvSpPr>
            <a:spLocks noGrp="1"/>
          </p:cNvSpPr>
          <p:nvPr>
            <p:ph type="title"/>
          </p:nvPr>
        </p:nvSpPr>
        <p:spPr>
          <a:xfrm>
            <a:off x="685800" y="1844679"/>
            <a:ext cx="7772400" cy="2041523"/>
          </a:xfrm>
          <a:prstGeom prst="rect">
            <a:avLst/>
          </a:prstGeom>
        </p:spPr>
        <p:txBody>
          <a:bodyPr lIns="45702" tIns="45702" rIns="45702" bIns="45702"/>
          <a:lstStyle>
            <a:lvl1pPr algn="l">
              <a:defRPr sz="2200"/>
            </a:lvl1pPr>
          </a:lstStyle>
          <a:p>
            <a:pPr lvl="0">
              <a:defRPr sz="1800" b="0">
                <a:uFillTx/>
              </a:defRPr>
            </a:pPr>
            <a:r>
              <a:rPr lang="pl-PL" sz="2200" b="1">
                <a:uFill>
                  <a:solidFill/>
                </a:uFill>
              </a:rPr>
              <a:t>Kliknij, aby edyt. styl wz. tyt.</a:t>
            </a:r>
            <a:endParaRPr sz="2200" b="1">
              <a:uFill>
                <a:solidFill/>
              </a:uFill>
            </a:endParaRPr>
          </a:p>
        </p:txBody>
      </p:sp>
      <p:sp>
        <p:nvSpPr>
          <p:cNvPr id="58" name="Shape 58"/>
          <p:cNvSpPr>
            <a:spLocks noGrp="1"/>
          </p:cNvSpPr>
          <p:nvPr>
            <p:ph type="body" idx="1"/>
          </p:nvPr>
        </p:nvSpPr>
        <p:spPr>
          <a:xfrm>
            <a:off x="1371600" y="3886201"/>
            <a:ext cx="6400800" cy="2971799"/>
          </a:xfrm>
          <a:prstGeom prst="rect">
            <a:avLst/>
          </a:prstGeom>
        </p:spPr>
        <p:txBody>
          <a:bodyPr lIns="45702" tIns="45702" rIns="45702" bIns="45702"/>
          <a:lstStyle>
            <a:lvl1pPr marL="0" indent="0" algn="ctr">
              <a:buSzTx/>
              <a:buNone/>
              <a:defRPr b="0"/>
            </a:lvl1pPr>
            <a:lvl2pPr marL="0" indent="457011" algn="ctr">
              <a:buSzTx/>
              <a:buNone/>
              <a:defRPr b="0"/>
            </a:lvl2pPr>
            <a:lvl3pPr marL="0" indent="914020" algn="ctr">
              <a:buSzTx/>
              <a:buNone/>
              <a:defRPr b="0"/>
            </a:lvl3pPr>
            <a:lvl4pPr marL="0" indent="1371032" algn="ctr">
              <a:buSzTx/>
              <a:buNone/>
              <a:defRPr b="0"/>
            </a:lvl4pPr>
            <a:lvl5pPr marL="0" indent="1828040" algn="ctr">
              <a:buSzTx/>
              <a:buNone/>
              <a:defRPr b="0"/>
            </a:lvl5pPr>
          </a:lstStyle>
          <a:p>
            <a:pPr lvl="0">
              <a:defRPr sz="1800">
                <a:uFillTx/>
              </a:defRPr>
            </a:pPr>
            <a:r>
              <a:rPr lang="pl-PL" sz="2400">
                <a:uFill>
                  <a:solidFill/>
                </a:uFill>
              </a:rPr>
              <a:t>Kliknij, aby edytować style wzorca tekstu</a:t>
            </a:r>
          </a:p>
          <a:p>
            <a:pPr lvl="1">
              <a:defRPr sz="1800">
                <a:uFillTx/>
              </a:defRPr>
            </a:pPr>
            <a:r>
              <a:rPr lang="pl-PL" sz="2400">
                <a:uFill>
                  <a:solidFill/>
                </a:uFill>
              </a:rPr>
              <a:t>Drugi poziom</a:t>
            </a:r>
          </a:p>
          <a:p>
            <a:pPr lvl="2">
              <a:defRPr sz="1800">
                <a:uFillTx/>
              </a:defRPr>
            </a:pPr>
            <a:r>
              <a:rPr lang="pl-PL" sz="2400">
                <a:uFill>
                  <a:solidFill/>
                </a:uFill>
              </a:rPr>
              <a:t>Trzeci poziom</a:t>
            </a:r>
          </a:p>
          <a:p>
            <a:pPr lvl="3">
              <a:defRPr sz="1800">
                <a:uFillTx/>
              </a:defRPr>
            </a:pPr>
            <a:r>
              <a:rPr lang="pl-PL" sz="2400">
                <a:uFill>
                  <a:solidFill/>
                </a:uFill>
              </a:rPr>
              <a:t>Czwarty poziom</a:t>
            </a:r>
          </a:p>
          <a:p>
            <a:pPr lvl="4">
              <a:defRPr sz="1800">
                <a:uFillTx/>
              </a:defRPr>
            </a:pPr>
            <a:r>
              <a:rPr lang="pl-PL" sz="2400">
                <a:uFill>
                  <a:solidFill/>
                </a:uFill>
              </a:rPr>
              <a:t>Piąty poziom</a:t>
            </a:r>
            <a:endParaRPr sz="2400">
              <a:uFill>
                <a:solidFill/>
              </a:uFill>
            </a:endParaRPr>
          </a:p>
        </p:txBody>
      </p:sp>
      <p:sp>
        <p:nvSpPr>
          <p:cNvPr id="59" name="Shape 59"/>
          <p:cNvSpPr>
            <a:spLocks noGrp="1"/>
          </p:cNvSpPr>
          <p:nvPr>
            <p:ph type="sldNum" sz="quarter" idx="2"/>
          </p:nvPr>
        </p:nvSpPr>
        <p:spPr>
          <a:xfrm>
            <a:off x="6553200" y="6245225"/>
            <a:ext cx="2133600" cy="288788"/>
          </a:xfrm>
          <a:prstGeom prst="rect">
            <a:avLst/>
          </a:prstGeom>
        </p:spPr>
        <p:txBody>
          <a:bodyPr lIns="45702" tIns="45702" rIns="45702" bIns="45702"/>
          <a:lstStyle>
            <a:lvl1pPr>
              <a:lnSpc>
                <a:spcPct val="100000"/>
              </a:lnSpc>
              <a:defRPr sz="1400" b="0">
                <a:solidFill>
                  <a:srgbClr val="000000"/>
                </a:solidFill>
                <a:uFill>
                  <a:solidFill>
                    <a:srgbClr val="000000"/>
                  </a:solidFill>
                </a:uFill>
                <a:latin typeface="Arial"/>
                <a:ea typeface="Arial"/>
                <a:cs typeface="Arial"/>
                <a:sym typeface="Arial"/>
              </a:defRPr>
            </a:lvl1pPr>
          </a:lstStyle>
          <a:p>
            <a:pPr lvl="0"/>
            <a:fld id="{86CB4B4D-7CA3-9044-876B-883B54F8677D}" type="slidenum">
              <a:t>‹#›</a:t>
            </a:fld>
            <a:endParaRPr/>
          </a:p>
        </p:txBody>
      </p:sp>
    </p:spTree>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type="tx" preserve="1">
  <p:cSld name="Default - Tylko tytuł">
    <p:spTree>
      <p:nvGrpSpPr>
        <p:cNvPr id="1" name=""/>
        <p:cNvGrpSpPr/>
        <p:nvPr/>
      </p:nvGrpSpPr>
      <p:grpSpPr>
        <a:xfrm>
          <a:off x="0" y="0"/>
          <a:ext cx="0" cy="0"/>
          <a:chOff x="0" y="0"/>
          <a:chExt cx="0" cy="0"/>
        </a:xfrm>
      </p:grpSpPr>
      <p:sp>
        <p:nvSpPr>
          <p:cNvPr id="25" name="Shape 25"/>
          <p:cNvSpPr>
            <a:spLocks noGrp="1"/>
          </p:cNvSpPr>
          <p:nvPr>
            <p:ph type="title"/>
          </p:nvPr>
        </p:nvSpPr>
        <p:spPr>
          <a:xfrm>
            <a:off x="1143000" y="92076"/>
            <a:ext cx="7543800" cy="1508125"/>
          </a:xfrm>
          <a:prstGeom prst="rect">
            <a:avLst/>
          </a:prstGeom>
        </p:spPr>
        <p:txBody>
          <a:bodyPr/>
          <a:lstStyle/>
          <a:p>
            <a:pPr lvl="0">
              <a:defRPr sz="1800" b="0">
                <a:uFillTx/>
              </a:defRPr>
            </a:pPr>
            <a:r>
              <a:rPr lang="pl-PL" sz="3000" b="1">
                <a:uFill>
                  <a:solidFill/>
                </a:uFill>
              </a:rPr>
              <a:t>Kliknij, aby edyt. styl wz. tyt.</a:t>
            </a:r>
            <a:endParaRPr sz="3000" b="1">
              <a:uFill>
                <a:solidFill/>
              </a:uFill>
            </a:endParaRPr>
          </a:p>
        </p:txBody>
      </p:sp>
      <p:sp>
        <p:nvSpPr>
          <p:cNvPr id="26" name="Shape 26"/>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143001" y="1122350"/>
            <a:ext cx="6858000" cy="2387333"/>
          </a:xfrm>
        </p:spPr>
        <p:txBody>
          <a:bodyPr anchor="b"/>
          <a:lstStyle>
            <a:lvl1pPr algn="ctr">
              <a:defRPr sz="5137"/>
            </a:lvl1pPr>
          </a:lstStyle>
          <a:p>
            <a:r>
              <a:rPr lang="pl-PL"/>
              <a:t>Kliknij, aby edyt. styl wz. tyt.</a:t>
            </a:r>
          </a:p>
        </p:txBody>
      </p:sp>
      <p:sp>
        <p:nvSpPr>
          <p:cNvPr id="3" name="Podtytuł 2"/>
          <p:cNvSpPr>
            <a:spLocks noGrp="1"/>
          </p:cNvSpPr>
          <p:nvPr>
            <p:ph type="subTitle" idx="1"/>
          </p:nvPr>
        </p:nvSpPr>
        <p:spPr>
          <a:xfrm>
            <a:off x="1143001" y="3601891"/>
            <a:ext cx="6858000" cy="1655429"/>
          </a:xfrm>
        </p:spPr>
        <p:txBody>
          <a:bodyPr/>
          <a:lstStyle>
            <a:lvl1pPr marL="0" indent="0" algn="ctr">
              <a:buNone/>
              <a:defRPr sz="2055"/>
            </a:lvl1pPr>
            <a:lvl2pPr marL="391409" indent="0" algn="ctr">
              <a:buNone/>
              <a:defRPr sz="1712"/>
            </a:lvl2pPr>
            <a:lvl3pPr marL="782818" indent="0" algn="ctr">
              <a:buNone/>
              <a:defRPr sz="1541"/>
            </a:lvl3pPr>
            <a:lvl4pPr marL="1174227" indent="0" algn="ctr">
              <a:buNone/>
              <a:defRPr sz="1370"/>
            </a:lvl4pPr>
            <a:lvl5pPr marL="1565636" indent="0" algn="ctr">
              <a:buNone/>
              <a:defRPr sz="1370"/>
            </a:lvl5pPr>
            <a:lvl6pPr marL="1957045" indent="0" algn="ctr">
              <a:buNone/>
              <a:defRPr sz="1370"/>
            </a:lvl6pPr>
            <a:lvl7pPr marL="2348454" indent="0" algn="ctr">
              <a:buNone/>
              <a:defRPr sz="1370"/>
            </a:lvl7pPr>
            <a:lvl8pPr marL="2739862" indent="0" algn="ctr">
              <a:buNone/>
              <a:defRPr sz="1370"/>
            </a:lvl8pPr>
            <a:lvl9pPr marL="3131271" indent="0" algn="ctr">
              <a:buNone/>
              <a:defRPr sz="1370"/>
            </a:lvl9pPr>
          </a:lstStyle>
          <a:p>
            <a:r>
              <a:rPr lang="pl-PL"/>
              <a:t>Kliknij, aby edytować styl wzorca podtytułu</a:t>
            </a:r>
          </a:p>
        </p:txBody>
      </p:sp>
      <p:sp>
        <p:nvSpPr>
          <p:cNvPr id="4" name="Rectangle 3"/>
          <p:cNvSpPr>
            <a:spLocks noGrp="1"/>
          </p:cNvSpPr>
          <p:nvPr>
            <p:ph type="sldNum" sz="quarter" idx="10"/>
          </p:nvPr>
        </p:nvSpPr>
        <p:spPr>
          <a:ln/>
        </p:spPr>
        <p:txBody>
          <a:bodyPr/>
          <a:lstStyle>
            <a:lvl1pPr>
              <a:defRPr/>
            </a:lvl1pPr>
          </a:lstStyle>
          <a:p>
            <a:pPr>
              <a:defRPr/>
            </a:pPr>
            <a:fld id="{BB79A166-E9DA-DB47-ADF6-25A2019268B5}" type="slidenum">
              <a:rPr lang="en-US" altLang="pl-PL"/>
              <a:pPr>
                <a:defRPr/>
              </a:pPr>
              <a:t>‹#›</a:t>
            </a:fld>
            <a:endParaRPr lang="en-US" altLang="pl-PL"/>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zawartości 2"/>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p:cNvSpPr>
            <a:spLocks noGrp="1"/>
          </p:cNvSpPr>
          <p:nvPr>
            <p:ph type="sldNum" sz="quarter" idx="10"/>
          </p:nvPr>
        </p:nvSpPr>
        <p:spPr>
          <a:ln/>
        </p:spPr>
        <p:txBody>
          <a:bodyPr/>
          <a:lstStyle>
            <a:lvl1pPr>
              <a:defRPr/>
            </a:lvl1pPr>
          </a:lstStyle>
          <a:p>
            <a:pPr>
              <a:defRPr/>
            </a:pPr>
            <a:fld id="{217A97EA-498F-E546-A0EE-383DC7C630A9}" type="slidenum">
              <a:rPr lang="en-US" altLang="pl-PL"/>
              <a:pPr>
                <a:defRPr/>
              </a:pPr>
              <a:t>‹#›</a:t>
            </a:fld>
            <a:endParaRPr lang="en-US" altLang="pl-PL"/>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Symbol zastępczy zawartości 2"/>
          <p:cNvSpPr>
            <a:spLocks noGrp="1"/>
          </p:cNvSpPr>
          <p:nvPr>
            <p:ph sz="half" idx="1"/>
          </p:nvPr>
        </p:nvSpPr>
        <p:spPr>
          <a:xfrm>
            <a:off x="629263" y="1825439"/>
            <a:ext cx="3877501" cy="4351084"/>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4637237" y="1825439"/>
            <a:ext cx="3877502" cy="4351084"/>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Rectangle 1"/>
          <p:cNvSpPr>
            <a:spLocks noGrp="1"/>
          </p:cNvSpPr>
          <p:nvPr>
            <p:ph type="sldNum" sz="quarter" idx="10"/>
          </p:nvPr>
        </p:nvSpPr>
        <p:spPr>
          <a:ln/>
        </p:spPr>
        <p:txBody>
          <a:bodyPr/>
          <a:lstStyle>
            <a:lvl1pPr>
              <a:defRPr/>
            </a:lvl1pPr>
          </a:lstStyle>
          <a:p>
            <a:pPr lvl="0"/>
            <a:fld id="{86CB4B4D-7CA3-9044-876B-883B54F8677D}" type="slidenum">
              <a:rPr lang="pl-PL" smtClean="0"/>
              <a:t>‹#›</a:t>
            </a:fld>
            <a:endParaRPr lang="pl-PL"/>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623826" y="1710178"/>
            <a:ext cx="7886835" cy="2852697"/>
          </a:xfrm>
        </p:spPr>
        <p:txBody>
          <a:bodyPr anchor="b"/>
          <a:lstStyle>
            <a:lvl1pPr>
              <a:defRPr sz="5137"/>
            </a:lvl1pPr>
          </a:lstStyle>
          <a:p>
            <a:r>
              <a:rPr lang="pl-PL"/>
              <a:t>Kliknij, aby edyt. styl wz. tyt.</a:t>
            </a:r>
          </a:p>
        </p:txBody>
      </p:sp>
      <p:sp>
        <p:nvSpPr>
          <p:cNvPr id="3" name="Symbol zastępczy tekstu 2"/>
          <p:cNvSpPr>
            <a:spLocks noGrp="1"/>
          </p:cNvSpPr>
          <p:nvPr>
            <p:ph type="body" idx="1"/>
          </p:nvPr>
        </p:nvSpPr>
        <p:spPr>
          <a:xfrm>
            <a:off x="623826" y="4588810"/>
            <a:ext cx="7886835" cy="1501268"/>
          </a:xfrm>
        </p:spPr>
        <p:txBody>
          <a:bodyPr/>
          <a:lstStyle>
            <a:lvl1pPr marL="0" indent="0">
              <a:buNone/>
              <a:defRPr sz="2055"/>
            </a:lvl1pPr>
            <a:lvl2pPr marL="391409" indent="0">
              <a:buNone/>
              <a:defRPr sz="1712"/>
            </a:lvl2pPr>
            <a:lvl3pPr marL="782818" indent="0">
              <a:buNone/>
              <a:defRPr sz="1541"/>
            </a:lvl3pPr>
            <a:lvl4pPr marL="1174227" indent="0">
              <a:buNone/>
              <a:defRPr sz="1370"/>
            </a:lvl4pPr>
            <a:lvl5pPr marL="1565636" indent="0">
              <a:buNone/>
              <a:defRPr sz="1370"/>
            </a:lvl5pPr>
            <a:lvl6pPr marL="1957045" indent="0">
              <a:buNone/>
              <a:defRPr sz="1370"/>
            </a:lvl6pPr>
            <a:lvl7pPr marL="2348454" indent="0">
              <a:buNone/>
              <a:defRPr sz="1370"/>
            </a:lvl7pPr>
            <a:lvl8pPr marL="2739862" indent="0">
              <a:buNone/>
              <a:defRPr sz="1370"/>
            </a:lvl8pPr>
            <a:lvl9pPr marL="3131271" indent="0">
              <a:buNone/>
              <a:defRPr sz="1370"/>
            </a:lvl9pPr>
          </a:lstStyle>
          <a:p>
            <a:pPr lvl="0"/>
            <a:r>
              <a:rPr lang="pl-PL"/>
              <a:t>Kliknij, aby edytować style wzorca tekstu</a:t>
            </a:r>
          </a:p>
        </p:txBody>
      </p:sp>
      <p:sp>
        <p:nvSpPr>
          <p:cNvPr id="4" name="Rectangle 3"/>
          <p:cNvSpPr>
            <a:spLocks noGrp="1"/>
          </p:cNvSpPr>
          <p:nvPr>
            <p:ph type="sldNum" sz="quarter" idx="10"/>
          </p:nvPr>
        </p:nvSpPr>
        <p:spPr>
          <a:ln/>
        </p:spPr>
        <p:txBody>
          <a:bodyPr/>
          <a:lstStyle>
            <a:lvl1pPr>
              <a:defRPr/>
            </a:lvl1pPr>
          </a:lstStyle>
          <a:p>
            <a:pPr>
              <a:defRPr/>
            </a:pPr>
            <a:fld id="{2406C4D0-BB1C-B740-BBB7-613ED3362BF6}" type="slidenum">
              <a:rPr lang="en-US" altLang="pl-PL"/>
              <a:pPr>
                <a:defRPr/>
              </a:pPr>
              <a:t>‹#›</a:t>
            </a:fld>
            <a:endParaRPr lang="en-US" altLang="pl-PL"/>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zawartości 2"/>
          <p:cNvSpPr>
            <a:spLocks noGrp="1"/>
          </p:cNvSpPr>
          <p:nvPr>
            <p:ph sz="half" idx="1"/>
          </p:nvPr>
        </p:nvSpPr>
        <p:spPr>
          <a:xfrm>
            <a:off x="686344" y="1982481"/>
            <a:ext cx="3823138" cy="411912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4639955" y="1982481"/>
            <a:ext cx="3824497" cy="411912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Rectangle 3"/>
          <p:cNvSpPr>
            <a:spLocks noGrp="1"/>
          </p:cNvSpPr>
          <p:nvPr>
            <p:ph type="sldNum" sz="quarter" idx="10"/>
          </p:nvPr>
        </p:nvSpPr>
        <p:spPr>
          <a:ln/>
        </p:spPr>
        <p:txBody>
          <a:bodyPr/>
          <a:lstStyle>
            <a:lvl1pPr>
              <a:defRPr/>
            </a:lvl1pPr>
          </a:lstStyle>
          <a:p>
            <a:pPr>
              <a:defRPr/>
            </a:pPr>
            <a:fld id="{CEA7DFA8-B623-5A41-91DF-A0DA131F3C9F}" type="slidenum">
              <a:rPr lang="en-US" altLang="pl-PL"/>
              <a:pPr>
                <a:defRPr/>
              </a:pPr>
              <a:t>‹#›</a:t>
            </a:fld>
            <a:endParaRPr lang="en-US" altLang="pl-PL"/>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6835" cy="1325496"/>
          </a:xfrm>
        </p:spPr>
        <p:txBody>
          <a:bodyPr/>
          <a:lstStyle/>
          <a:p>
            <a:r>
              <a:rPr lang="pl-PL"/>
              <a:t>Kliknij, aby edyt. styl wz. tyt.</a:t>
            </a:r>
          </a:p>
        </p:txBody>
      </p:sp>
      <p:sp>
        <p:nvSpPr>
          <p:cNvPr id="3" name="Symbol zastępczy tekstu 2"/>
          <p:cNvSpPr>
            <a:spLocks noGrp="1"/>
          </p:cNvSpPr>
          <p:nvPr>
            <p:ph type="body" idx="1"/>
          </p:nvPr>
        </p:nvSpPr>
        <p:spPr>
          <a:xfrm>
            <a:off x="629262" y="1681363"/>
            <a:ext cx="3869347"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4" name="Symbol zastępczy zawartości 3"/>
          <p:cNvSpPr>
            <a:spLocks noGrp="1"/>
          </p:cNvSpPr>
          <p:nvPr>
            <p:ph sz="half" idx="2"/>
          </p:nvPr>
        </p:nvSpPr>
        <p:spPr>
          <a:xfrm>
            <a:off x="629262" y="2505476"/>
            <a:ext cx="3869347" cy="368401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4629082" y="1681363"/>
            <a:ext cx="3887015"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6" name="Symbol zastępczy zawartości 5"/>
          <p:cNvSpPr>
            <a:spLocks noGrp="1"/>
          </p:cNvSpPr>
          <p:nvPr>
            <p:ph sz="quarter" idx="4"/>
          </p:nvPr>
        </p:nvSpPr>
        <p:spPr>
          <a:xfrm>
            <a:off x="4629082" y="2505476"/>
            <a:ext cx="3887015" cy="368401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Rectangle 3"/>
          <p:cNvSpPr>
            <a:spLocks noGrp="1"/>
          </p:cNvSpPr>
          <p:nvPr>
            <p:ph type="sldNum" sz="quarter" idx="10"/>
          </p:nvPr>
        </p:nvSpPr>
        <p:spPr>
          <a:ln/>
        </p:spPr>
        <p:txBody>
          <a:bodyPr/>
          <a:lstStyle>
            <a:lvl1pPr>
              <a:defRPr/>
            </a:lvl1pPr>
          </a:lstStyle>
          <a:p>
            <a:pPr>
              <a:defRPr/>
            </a:pPr>
            <a:fld id="{6CE27278-AD33-D64C-8AFD-ACB7A2859C59}" type="slidenum">
              <a:rPr lang="en-US" altLang="pl-PL"/>
              <a:pPr>
                <a:defRPr/>
              </a:pPr>
              <a:t>‹#›</a:t>
            </a:fld>
            <a:endParaRPr lang="en-US" altLang="pl-PL"/>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Rectangle 3"/>
          <p:cNvSpPr>
            <a:spLocks noGrp="1"/>
          </p:cNvSpPr>
          <p:nvPr>
            <p:ph type="sldNum" sz="quarter" idx="10"/>
          </p:nvPr>
        </p:nvSpPr>
        <p:spPr>
          <a:ln/>
        </p:spPr>
        <p:txBody>
          <a:bodyPr/>
          <a:lstStyle>
            <a:lvl1pPr>
              <a:defRPr/>
            </a:lvl1pPr>
          </a:lstStyle>
          <a:p>
            <a:pPr>
              <a:defRPr/>
            </a:pPr>
            <a:fld id="{CC338C58-F3D2-5A40-9FF8-B0A8F4AEE717}" type="slidenum">
              <a:rPr lang="en-US" altLang="pl-PL"/>
              <a:pPr>
                <a:defRPr/>
              </a:pPr>
              <a:t>‹#›</a:t>
            </a:fld>
            <a:endParaRPr lang="en-US" altLang="pl-PL"/>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3"/>
          <p:cNvSpPr>
            <a:spLocks noGrp="1"/>
          </p:cNvSpPr>
          <p:nvPr>
            <p:ph type="sldNum" sz="quarter" idx="10"/>
          </p:nvPr>
        </p:nvSpPr>
        <p:spPr>
          <a:ln/>
        </p:spPr>
        <p:txBody>
          <a:bodyPr/>
          <a:lstStyle>
            <a:lvl1pPr>
              <a:defRPr/>
            </a:lvl1pPr>
          </a:lstStyle>
          <a:p>
            <a:pPr>
              <a:defRPr/>
            </a:pPr>
            <a:fld id="{A71E93E4-9DB2-F043-B5B6-1E02EAD43164}" type="slidenum">
              <a:rPr lang="en-US" altLang="pl-PL"/>
              <a:pPr>
                <a:defRPr/>
              </a:pPr>
              <a:t>‹#›</a:t>
            </a:fld>
            <a:endParaRPr lang="en-US" altLang="pl-PL"/>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pl-PL"/>
              <a:t>Kliknij, aby edyt. styl wz. tyt.</a:t>
            </a:r>
          </a:p>
        </p:txBody>
      </p:sp>
      <p:sp>
        <p:nvSpPr>
          <p:cNvPr id="3" name="Symbol zastępczy zawartości 2"/>
          <p:cNvSpPr>
            <a:spLocks noGrp="1"/>
          </p:cNvSpPr>
          <p:nvPr>
            <p:ph idx="1"/>
          </p:nvPr>
        </p:nvSpPr>
        <p:spPr>
          <a:xfrm>
            <a:off x="3887016" y="986919"/>
            <a:ext cx="4629082" cy="4874078"/>
          </a:xfrm>
        </p:spPr>
        <p:txBody>
          <a:bodyPr/>
          <a:lstStyle>
            <a:lvl1pPr>
              <a:defRPr sz="2740"/>
            </a:lvl1pPr>
            <a:lvl2pPr>
              <a:defRPr sz="2397"/>
            </a:lvl2pPr>
            <a:lvl3pPr>
              <a:defRPr sz="2055"/>
            </a:lvl3pPr>
            <a:lvl4pPr>
              <a:defRPr sz="1712"/>
            </a:lvl4pPr>
            <a:lvl5pPr>
              <a:defRPr sz="1712"/>
            </a:lvl5pPr>
            <a:lvl6pPr>
              <a:defRPr sz="1712"/>
            </a:lvl6pPr>
            <a:lvl7pPr>
              <a:defRPr sz="1712"/>
            </a:lvl7pPr>
            <a:lvl8pPr>
              <a:defRPr sz="1712"/>
            </a:lvl8pPr>
            <a:lvl9pPr>
              <a:defRPr sz="1712"/>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3"/>
          <p:cNvSpPr>
            <a:spLocks noGrp="1"/>
          </p:cNvSpPr>
          <p:nvPr>
            <p:ph type="sldNum" sz="quarter" idx="10"/>
          </p:nvPr>
        </p:nvSpPr>
        <p:spPr>
          <a:ln/>
        </p:spPr>
        <p:txBody>
          <a:bodyPr/>
          <a:lstStyle>
            <a:lvl1pPr>
              <a:defRPr/>
            </a:lvl1pPr>
          </a:lstStyle>
          <a:p>
            <a:pPr>
              <a:defRPr/>
            </a:pPr>
            <a:fld id="{B87F7872-FF3F-5C4A-8B8F-52B9A9C99B3C}" type="slidenum">
              <a:rPr lang="en-US" altLang="pl-PL"/>
              <a:pPr>
                <a:defRPr/>
              </a:pPr>
              <a:t>‹#›</a:t>
            </a:fld>
            <a:endParaRPr lang="en-US" altLang="pl-PL"/>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pl-PL"/>
              <a:t>Kliknij, aby edyt. styl wz. tyt.</a:t>
            </a:r>
          </a:p>
        </p:txBody>
      </p:sp>
      <p:sp>
        <p:nvSpPr>
          <p:cNvPr id="3" name="Symbol zastępczy obrazu 2"/>
          <p:cNvSpPr>
            <a:spLocks noGrp="1"/>
          </p:cNvSpPr>
          <p:nvPr>
            <p:ph type="pic" idx="1"/>
          </p:nvPr>
        </p:nvSpPr>
        <p:spPr>
          <a:xfrm>
            <a:off x="3887016" y="986919"/>
            <a:ext cx="4629082" cy="4874078"/>
          </a:xfrm>
        </p:spPr>
        <p:txBody>
          <a:bodyPr/>
          <a:lstStyle>
            <a:lvl1pPr marL="0" indent="0">
              <a:buNone/>
              <a:defRPr sz="2740"/>
            </a:lvl1pPr>
            <a:lvl2pPr marL="391409" indent="0">
              <a:buNone/>
              <a:defRPr sz="2397"/>
            </a:lvl2pPr>
            <a:lvl3pPr marL="782818" indent="0">
              <a:buNone/>
              <a:defRPr sz="2055"/>
            </a:lvl3pPr>
            <a:lvl4pPr marL="1174227" indent="0">
              <a:buNone/>
              <a:defRPr sz="1712"/>
            </a:lvl4pPr>
            <a:lvl5pPr marL="1565636" indent="0">
              <a:buNone/>
              <a:defRPr sz="1712"/>
            </a:lvl5pPr>
            <a:lvl6pPr marL="1957045" indent="0">
              <a:buNone/>
              <a:defRPr sz="1712"/>
            </a:lvl6pPr>
            <a:lvl7pPr marL="2348454" indent="0">
              <a:buNone/>
              <a:defRPr sz="1712"/>
            </a:lvl7pPr>
            <a:lvl8pPr marL="2739862" indent="0">
              <a:buNone/>
              <a:defRPr sz="1712"/>
            </a:lvl8pPr>
            <a:lvl9pPr marL="3131271" indent="0">
              <a:buNone/>
              <a:defRPr sz="1712"/>
            </a:lvl9pPr>
          </a:lstStyle>
          <a:p>
            <a:pPr lvl="0"/>
            <a:r>
              <a:rPr lang="pl-PL" noProof="0">
                <a:sym typeface="Arial" panose="020B0604020202020204" pitchFamily="34" charset="0"/>
              </a:rPr>
              <a:t>Przeciągnij obraz na symbol zastępczy lub kliknij ikonę, aby go dodać</a:t>
            </a:r>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3"/>
          <p:cNvSpPr>
            <a:spLocks noGrp="1"/>
          </p:cNvSpPr>
          <p:nvPr>
            <p:ph type="sldNum" sz="quarter" idx="10"/>
          </p:nvPr>
        </p:nvSpPr>
        <p:spPr>
          <a:ln/>
        </p:spPr>
        <p:txBody>
          <a:bodyPr/>
          <a:lstStyle>
            <a:lvl1pPr>
              <a:defRPr/>
            </a:lvl1pPr>
          </a:lstStyle>
          <a:p>
            <a:pPr>
              <a:defRPr/>
            </a:pPr>
            <a:fld id="{45B0A997-109C-A84D-AA78-8B9FADA01C71}" type="slidenum">
              <a:rPr lang="en-US" altLang="pl-PL"/>
              <a:pPr>
                <a:defRPr/>
              </a:pPr>
              <a:t>‹#›</a:t>
            </a:fld>
            <a:endParaRPr lang="en-US" altLang="pl-PL"/>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tytułu pionowego 2"/>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p:cNvSpPr>
            <a:spLocks noGrp="1"/>
          </p:cNvSpPr>
          <p:nvPr>
            <p:ph type="sldNum" sz="quarter" idx="10"/>
          </p:nvPr>
        </p:nvSpPr>
        <p:spPr>
          <a:ln/>
        </p:spPr>
        <p:txBody>
          <a:bodyPr/>
          <a:lstStyle>
            <a:lvl1pPr>
              <a:defRPr/>
            </a:lvl1pPr>
          </a:lstStyle>
          <a:p>
            <a:pPr>
              <a:defRPr/>
            </a:pPr>
            <a:fld id="{36260A7D-81A9-0049-8B41-9D935BEE2760}" type="slidenum">
              <a:rPr lang="en-US" altLang="pl-PL"/>
              <a:pPr>
                <a:defRPr/>
              </a:pPr>
              <a:t>‹#›</a:t>
            </a:fld>
            <a:endParaRPr lang="en-US" altLang="pl-PL"/>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520944" y="609440"/>
            <a:ext cx="1943508" cy="5492163"/>
          </a:xfrm>
        </p:spPr>
        <p:txBody>
          <a:bodyPr vert="eaVert"/>
          <a:lstStyle/>
          <a:p>
            <a:r>
              <a:rPr lang="pl-PL"/>
              <a:t>Kliknij, aby edyt. styl wz. tyt.</a:t>
            </a:r>
          </a:p>
        </p:txBody>
      </p:sp>
      <p:sp>
        <p:nvSpPr>
          <p:cNvPr id="3" name="Symbol zastępczy tytułu pionowego 2"/>
          <p:cNvSpPr>
            <a:spLocks noGrp="1"/>
          </p:cNvSpPr>
          <p:nvPr>
            <p:ph type="body" orient="vert" idx="1"/>
          </p:nvPr>
        </p:nvSpPr>
        <p:spPr>
          <a:xfrm>
            <a:off x="686344" y="609440"/>
            <a:ext cx="5704127" cy="5492163"/>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p:cNvSpPr>
            <a:spLocks noGrp="1"/>
          </p:cNvSpPr>
          <p:nvPr>
            <p:ph type="sldNum" sz="quarter" idx="10"/>
          </p:nvPr>
        </p:nvSpPr>
        <p:spPr>
          <a:ln/>
        </p:spPr>
        <p:txBody>
          <a:bodyPr/>
          <a:lstStyle>
            <a:lvl1pPr>
              <a:defRPr/>
            </a:lvl1pPr>
          </a:lstStyle>
          <a:p>
            <a:pPr>
              <a:defRPr/>
            </a:pPr>
            <a:fld id="{D002C624-A52D-964E-87E7-353DF398E27D}" type="slidenum">
              <a:rPr lang="en-US" altLang="pl-PL"/>
              <a:pPr>
                <a:defRPr/>
              </a:pPr>
              <a:t>‹#›</a:t>
            </a:fld>
            <a:endParaRPr lang="en-US" altLang="pl-PL"/>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143001" y="1122350"/>
            <a:ext cx="6858000" cy="2387333"/>
          </a:xfrm>
        </p:spPr>
        <p:txBody>
          <a:bodyPr anchor="b"/>
          <a:lstStyle>
            <a:lvl1pPr algn="ctr">
              <a:defRPr sz="5137"/>
            </a:lvl1pPr>
          </a:lstStyle>
          <a:p>
            <a:r>
              <a:rPr lang="pl-PL"/>
              <a:t>Kliknij, aby edyt. styl wz. tyt.</a:t>
            </a:r>
          </a:p>
        </p:txBody>
      </p:sp>
      <p:sp>
        <p:nvSpPr>
          <p:cNvPr id="3" name="Podtytuł 2"/>
          <p:cNvSpPr>
            <a:spLocks noGrp="1"/>
          </p:cNvSpPr>
          <p:nvPr>
            <p:ph type="subTitle" idx="1"/>
          </p:nvPr>
        </p:nvSpPr>
        <p:spPr>
          <a:xfrm>
            <a:off x="1143001" y="3601891"/>
            <a:ext cx="6858000" cy="1655429"/>
          </a:xfrm>
        </p:spPr>
        <p:txBody>
          <a:bodyPr/>
          <a:lstStyle>
            <a:lvl1pPr marL="0" indent="0" algn="ctr">
              <a:buNone/>
              <a:defRPr sz="2055"/>
            </a:lvl1pPr>
            <a:lvl2pPr marL="391409" indent="0" algn="ctr">
              <a:buNone/>
              <a:defRPr sz="1712"/>
            </a:lvl2pPr>
            <a:lvl3pPr marL="782818" indent="0" algn="ctr">
              <a:buNone/>
              <a:defRPr sz="1541"/>
            </a:lvl3pPr>
            <a:lvl4pPr marL="1174227" indent="0" algn="ctr">
              <a:buNone/>
              <a:defRPr sz="1370"/>
            </a:lvl4pPr>
            <a:lvl5pPr marL="1565636" indent="0" algn="ctr">
              <a:buNone/>
              <a:defRPr sz="1370"/>
            </a:lvl5pPr>
            <a:lvl6pPr marL="1957045" indent="0" algn="ctr">
              <a:buNone/>
              <a:defRPr sz="1370"/>
            </a:lvl6pPr>
            <a:lvl7pPr marL="2348454" indent="0" algn="ctr">
              <a:buNone/>
              <a:defRPr sz="1370"/>
            </a:lvl7pPr>
            <a:lvl8pPr marL="2739862" indent="0" algn="ctr">
              <a:buNone/>
              <a:defRPr sz="1370"/>
            </a:lvl8pPr>
            <a:lvl9pPr marL="3131271" indent="0" algn="ctr">
              <a:buNone/>
              <a:defRPr sz="1370"/>
            </a:lvl9pPr>
          </a:lstStyle>
          <a:p>
            <a:r>
              <a:rPr lang="pl-PL"/>
              <a:t>Kliknij, aby edytować styl wzorca podtytułu</a:t>
            </a:r>
          </a:p>
        </p:txBody>
      </p:sp>
      <p:sp>
        <p:nvSpPr>
          <p:cNvPr id="4" name="Rectangle 3"/>
          <p:cNvSpPr>
            <a:spLocks noGrp="1"/>
          </p:cNvSpPr>
          <p:nvPr>
            <p:ph type="sldNum" sz="quarter" idx="10"/>
          </p:nvPr>
        </p:nvSpPr>
        <p:spPr>
          <a:ln/>
        </p:spPr>
        <p:txBody>
          <a:bodyPr/>
          <a:lstStyle>
            <a:lvl1pPr>
              <a:defRPr/>
            </a:lvl1pPr>
          </a:lstStyle>
          <a:p>
            <a:fld id="{3419D1F2-EA61-4846-A3CB-364569CE1AC1}" type="slidenum">
              <a:rPr lang="en-US" altLang="pl-PL"/>
              <a:pPr/>
              <a:t>‹#›</a:t>
            </a:fld>
            <a:endParaRPr lang="en-US" altLang="pl-PL"/>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6835" cy="1325496"/>
          </a:xfrm>
          <a:prstGeom prst="rect">
            <a:avLst/>
          </a:prstGeom>
        </p:spPr>
        <p:txBody>
          <a:bodyPr/>
          <a:lstStyle/>
          <a:p>
            <a:r>
              <a:rPr lang="pl-PL"/>
              <a:t>Kliknij, aby edyt. styl wz. tyt.</a:t>
            </a:r>
          </a:p>
        </p:txBody>
      </p:sp>
      <p:sp>
        <p:nvSpPr>
          <p:cNvPr id="3" name="Symbol zastępczy tekstu 2"/>
          <p:cNvSpPr>
            <a:spLocks noGrp="1"/>
          </p:cNvSpPr>
          <p:nvPr>
            <p:ph type="body" idx="1"/>
          </p:nvPr>
        </p:nvSpPr>
        <p:spPr>
          <a:xfrm>
            <a:off x="629262" y="1681363"/>
            <a:ext cx="3869347" cy="824113"/>
          </a:xfrm>
          <a:prstGeom prst="rect">
            <a:avLst/>
          </a:prstGeo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4" name="Symbol zastępczy zawartości 3"/>
          <p:cNvSpPr>
            <a:spLocks noGrp="1"/>
          </p:cNvSpPr>
          <p:nvPr>
            <p:ph sz="half" idx="2"/>
          </p:nvPr>
        </p:nvSpPr>
        <p:spPr>
          <a:xfrm>
            <a:off x="629262" y="2505476"/>
            <a:ext cx="3869347" cy="3684013"/>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4629082" y="1681363"/>
            <a:ext cx="3887015" cy="824113"/>
          </a:xfrm>
          <a:prstGeom prst="rect">
            <a:avLst/>
          </a:prstGeo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6" name="Symbol zastępczy zawartości 5"/>
          <p:cNvSpPr>
            <a:spLocks noGrp="1"/>
          </p:cNvSpPr>
          <p:nvPr>
            <p:ph sz="quarter" idx="4"/>
          </p:nvPr>
        </p:nvSpPr>
        <p:spPr>
          <a:xfrm>
            <a:off x="4629082" y="2505476"/>
            <a:ext cx="3887015" cy="3684013"/>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Rectangle 1"/>
          <p:cNvSpPr>
            <a:spLocks noGrp="1"/>
          </p:cNvSpPr>
          <p:nvPr>
            <p:ph type="sldNum" sz="quarter" idx="10"/>
          </p:nvPr>
        </p:nvSpPr>
        <p:spPr>
          <a:ln/>
        </p:spPr>
        <p:txBody>
          <a:bodyPr/>
          <a:lstStyle>
            <a:lvl1pPr>
              <a:defRPr/>
            </a:lvl1pPr>
          </a:lstStyle>
          <a:p>
            <a:pPr lvl="0"/>
            <a:fld id="{86CB4B4D-7CA3-9044-876B-883B54F8677D}" type="slidenum">
              <a:rPr lang="pl-PL" smtClean="0"/>
              <a:t>‹#›</a:t>
            </a:fld>
            <a:endParaRPr lang="pl-PL"/>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zawartości 2"/>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p:cNvSpPr>
            <a:spLocks noGrp="1"/>
          </p:cNvSpPr>
          <p:nvPr>
            <p:ph type="sldNum" sz="quarter" idx="10"/>
          </p:nvPr>
        </p:nvSpPr>
        <p:spPr>
          <a:ln/>
        </p:spPr>
        <p:txBody>
          <a:bodyPr/>
          <a:lstStyle>
            <a:lvl1pPr>
              <a:defRPr/>
            </a:lvl1pPr>
          </a:lstStyle>
          <a:p>
            <a:fld id="{E8963404-88C6-484F-86C2-7746E435ACD2}" type="slidenum">
              <a:rPr lang="en-US" altLang="pl-PL"/>
              <a:pPr/>
              <a:t>‹#›</a:t>
            </a:fld>
            <a:endParaRPr lang="en-US" altLang="pl-PL"/>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623826" y="1710178"/>
            <a:ext cx="7886835" cy="2852697"/>
          </a:xfrm>
        </p:spPr>
        <p:txBody>
          <a:bodyPr anchor="b"/>
          <a:lstStyle>
            <a:lvl1pPr>
              <a:defRPr sz="5137"/>
            </a:lvl1pPr>
          </a:lstStyle>
          <a:p>
            <a:r>
              <a:rPr lang="pl-PL"/>
              <a:t>Kliknij, aby edyt. styl wz. tyt.</a:t>
            </a:r>
          </a:p>
        </p:txBody>
      </p:sp>
      <p:sp>
        <p:nvSpPr>
          <p:cNvPr id="3" name="Symbol zastępczy tekstu 2"/>
          <p:cNvSpPr>
            <a:spLocks noGrp="1"/>
          </p:cNvSpPr>
          <p:nvPr>
            <p:ph type="body" idx="1"/>
          </p:nvPr>
        </p:nvSpPr>
        <p:spPr>
          <a:xfrm>
            <a:off x="623826" y="4588810"/>
            <a:ext cx="7886835" cy="1501268"/>
          </a:xfrm>
        </p:spPr>
        <p:txBody>
          <a:bodyPr/>
          <a:lstStyle>
            <a:lvl1pPr marL="0" indent="0">
              <a:buNone/>
              <a:defRPr sz="2055"/>
            </a:lvl1pPr>
            <a:lvl2pPr marL="391409" indent="0">
              <a:buNone/>
              <a:defRPr sz="1712"/>
            </a:lvl2pPr>
            <a:lvl3pPr marL="782818" indent="0">
              <a:buNone/>
              <a:defRPr sz="1541"/>
            </a:lvl3pPr>
            <a:lvl4pPr marL="1174227" indent="0">
              <a:buNone/>
              <a:defRPr sz="1370"/>
            </a:lvl4pPr>
            <a:lvl5pPr marL="1565636" indent="0">
              <a:buNone/>
              <a:defRPr sz="1370"/>
            </a:lvl5pPr>
            <a:lvl6pPr marL="1957045" indent="0">
              <a:buNone/>
              <a:defRPr sz="1370"/>
            </a:lvl6pPr>
            <a:lvl7pPr marL="2348454" indent="0">
              <a:buNone/>
              <a:defRPr sz="1370"/>
            </a:lvl7pPr>
            <a:lvl8pPr marL="2739862" indent="0">
              <a:buNone/>
              <a:defRPr sz="1370"/>
            </a:lvl8pPr>
            <a:lvl9pPr marL="3131271" indent="0">
              <a:buNone/>
              <a:defRPr sz="1370"/>
            </a:lvl9pPr>
          </a:lstStyle>
          <a:p>
            <a:pPr lvl="0"/>
            <a:r>
              <a:rPr lang="pl-PL"/>
              <a:t>Kliknij, aby edytować style wzorca tekstu</a:t>
            </a:r>
          </a:p>
        </p:txBody>
      </p:sp>
      <p:sp>
        <p:nvSpPr>
          <p:cNvPr id="4" name="Rectangle 3"/>
          <p:cNvSpPr>
            <a:spLocks noGrp="1"/>
          </p:cNvSpPr>
          <p:nvPr>
            <p:ph type="sldNum" sz="quarter" idx="10"/>
          </p:nvPr>
        </p:nvSpPr>
        <p:spPr>
          <a:ln/>
        </p:spPr>
        <p:txBody>
          <a:bodyPr/>
          <a:lstStyle>
            <a:lvl1pPr>
              <a:defRPr/>
            </a:lvl1pPr>
          </a:lstStyle>
          <a:p>
            <a:fld id="{44F40387-5E93-1F41-A21D-E83E42C55C19}" type="slidenum">
              <a:rPr lang="en-US" altLang="pl-PL"/>
              <a:pPr/>
              <a:t>‹#›</a:t>
            </a:fld>
            <a:endParaRPr lang="en-US" altLang="pl-PL"/>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zawartości 2"/>
          <p:cNvSpPr>
            <a:spLocks noGrp="1"/>
          </p:cNvSpPr>
          <p:nvPr>
            <p:ph sz="half" idx="1"/>
          </p:nvPr>
        </p:nvSpPr>
        <p:spPr>
          <a:xfrm>
            <a:off x="686344" y="1982481"/>
            <a:ext cx="3823138" cy="411912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4639955" y="1982481"/>
            <a:ext cx="3824497" cy="411912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Rectangle 3"/>
          <p:cNvSpPr>
            <a:spLocks noGrp="1"/>
          </p:cNvSpPr>
          <p:nvPr>
            <p:ph type="sldNum" sz="quarter" idx="10"/>
          </p:nvPr>
        </p:nvSpPr>
        <p:spPr>
          <a:ln/>
        </p:spPr>
        <p:txBody>
          <a:bodyPr/>
          <a:lstStyle>
            <a:lvl1pPr>
              <a:defRPr/>
            </a:lvl1pPr>
          </a:lstStyle>
          <a:p>
            <a:fld id="{01659674-34A0-B84C-9F3B-045C85FC3AD3}" type="slidenum">
              <a:rPr lang="en-US" altLang="pl-PL"/>
              <a:pPr/>
              <a:t>‹#›</a:t>
            </a:fld>
            <a:endParaRPr lang="en-US" altLang="pl-PL"/>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6835" cy="1325496"/>
          </a:xfrm>
        </p:spPr>
        <p:txBody>
          <a:bodyPr/>
          <a:lstStyle/>
          <a:p>
            <a:r>
              <a:rPr lang="pl-PL"/>
              <a:t>Kliknij, aby edyt. styl wz. tyt.</a:t>
            </a:r>
          </a:p>
        </p:txBody>
      </p:sp>
      <p:sp>
        <p:nvSpPr>
          <p:cNvPr id="3" name="Symbol zastępczy tekstu 2"/>
          <p:cNvSpPr>
            <a:spLocks noGrp="1"/>
          </p:cNvSpPr>
          <p:nvPr>
            <p:ph type="body" idx="1"/>
          </p:nvPr>
        </p:nvSpPr>
        <p:spPr>
          <a:xfrm>
            <a:off x="629262" y="1681363"/>
            <a:ext cx="3869347"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4" name="Symbol zastępczy zawartości 3"/>
          <p:cNvSpPr>
            <a:spLocks noGrp="1"/>
          </p:cNvSpPr>
          <p:nvPr>
            <p:ph sz="half" idx="2"/>
          </p:nvPr>
        </p:nvSpPr>
        <p:spPr>
          <a:xfrm>
            <a:off x="629262" y="2505476"/>
            <a:ext cx="3869347" cy="368401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4629082" y="1681363"/>
            <a:ext cx="3887015"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6" name="Symbol zastępczy zawartości 5"/>
          <p:cNvSpPr>
            <a:spLocks noGrp="1"/>
          </p:cNvSpPr>
          <p:nvPr>
            <p:ph sz="quarter" idx="4"/>
          </p:nvPr>
        </p:nvSpPr>
        <p:spPr>
          <a:xfrm>
            <a:off x="4629082" y="2505476"/>
            <a:ext cx="3887015" cy="368401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Rectangle 3"/>
          <p:cNvSpPr>
            <a:spLocks noGrp="1"/>
          </p:cNvSpPr>
          <p:nvPr>
            <p:ph type="sldNum" sz="quarter" idx="10"/>
          </p:nvPr>
        </p:nvSpPr>
        <p:spPr>
          <a:ln/>
        </p:spPr>
        <p:txBody>
          <a:bodyPr/>
          <a:lstStyle>
            <a:lvl1pPr>
              <a:defRPr/>
            </a:lvl1pPr>
          </a:lstStyle>
          <a:p>
            <a:fld id="{FCA439A2-D790-8E4D-BA25-62765E255DFC}" type="slidenum">
              <a:rPr lang="en-US" altLang="pl-PL"/>
              <a:pPr/>
              <a:t>‹#›</a:t>
            </a:fld>
            <a:endParaRPr lang="en-US" altLang="pl-PL"/>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Rectangle 3"/>
          <p:cNvSpPr>
            <a:spLocks noGrp="1"/>
          </p:cNvSpPr>
          <p:nvPr>
            <p:ph type="sldNum" sz="quarter" idx="10"/>
          </p:nvPr>
        </p:nvSpPr>
        <p:spPr>
          <a:ln/>
        </p:spPr>
        <p:txBody>
          <a:bodyPr/>
          <a:lstStyle>
            <a:lvl1pPr>
              <a:defRPr/>
            </a:lvl1pPr>
          </a:lstStyle>
          <a:p>
            <a:fld id="{EBCE5603-EDCE-D34A-BC64-290535440067}" type="slidenum">
              <a:rPr lang="en-US" altLang="pl-PL"/>
              <a:pPr/>
              <a:t>‹#›</a:t>
            </a:fld>
            <a:endParaRPr lang="en-US" altLang="pl-PL"/>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3"/>
          <p:cNvSpPr>
            <a:spLocks noGrp="1"/>
          </p:cNvSpPr>
          <p:nvPr>
            <p:ph type="sldNum" sz="quarter" idx="10"/>
          </p:nvPr>
        </p:nvSpPr>
        <p:spPr>
          <a:ln/>
        </p:spPr>
        <p:txBody>
          <a:bodyPr/>
          <a:lstStyle>
            <a:lvl1pPr>
              <a:defRPr/>
            </a:lvl1pPr>
          </a:lstStyle>
          <a:p>
            <a:fld id="{16046578-4A7D-DB42-B4FC-401074AF5E32}" type="slidenum">
              <a:rPr lang="en-US" altLang="pl-PL"/>
              <a:pPr/>
              <a:t>‹#›</a:t>
            </a:fld>
            <a:endParaRPr lang="en-US" altLang="pl-PL"/>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pl-PL"/>
              <a:t>Kliknij, aby edyt. styl wz. tyt.</a:t>
            </a:r>
          </a:p>
        </p:txBody>
      </p:sp>
      <p:sp>
        <p:nvSpPr>
          <p:cNvPr id="3" name="Symbol zastępczy zawartości 2"/>
          <p:cNvSpPr>
            <a:spLocks noGrp="1"/>
          </p:cNvSpPr>
          <p:nvPr>
            <p:ph idx="1"/>
          </p:nvPr>
        </p:nvSpPr>
        <p:spPr>
          <a:xfrm>
            <a:off x="3887016" y="986919"/>
            <a:ext cx="4629082" cy="4874078"/>
          </a:xfrm>
        </p:spPr>
        <p:txBody>
          <a:bodyPr/>
          <a:lstStyle>
            <a:lvl1pPr>
              <a:defRPr sz="2740"/>
            </a:lvl1pPr>
            <a:lvl2pPr>
              <a:defRPr sz="2397"/>
            </a:lvl2pPr>
            <a:lvl3pPr>
              <a:defRPr sz="2055"/>
            </a:lvl3pPr>
            <a:lvl4pPr>
              <a:defRPr sz="1712"/>
            </a:lvl4pPr>
            <a:lvl5pPr>
              <a:defRPr sz="1712"/>
            </a:lvl5pPr>
            <a:lvl6pPr>
              <a:defRPr sz="1712"/>
            </a:lvl6pPr>
            <a:lvl7pPr>
              <a:defRPr sz="1712"/>
            </a:lvl7pPr>
            <a:lvl8pPr>
              <a:defRPr sz="1712"/>
            </a:lvl8pPr>
            <a:lvl9pPr>
              <a:defRPr sz="1712"/>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3"/>
          <p:cNvSpPr>
            <a:spLocks noGrp="1"/>
          </p:cNvSpPr>
          <p:nvPr>
            <p:ph type="sldNum" sz="quarter" idx="10"/>
          </p:nvPr>
        </p:nvSpPr>
        <p:spPr>
          <a:ln/>
        </p:spPr>
        <p:txBody>
          <a:bodyPr/>
          <a:lstStyle>
            <a:lvl1pPr>
              <a:defRPr/>
            </a:lvl1pPr>
          </a:lstStyle>
          <a:p>
            <a:fld id="{77D868A8-4470-FB48-8461-282E4C9F97A1}" type="slidenum">
              <a:rPr lang="en-US" altLang="pl-PL"/>
              <a:pPr/>
              <a:t>‹#›</a:t>
            </a:fld>
            <a:endParaRPr lang="en-US" altLang="pl-PL"/>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pl-PL"/>
              <a:t>Kliknij, aby edyt. styl wz. tyt.</a:t>
            </a:r>
          </a:p>
        </p:txBody>
      </p:sp>
      <p:sp>
        <p:nvSpPr>
          <p:cNvPr id="3" name="Symbol zastępczy obrazu 2"/>
          <p:cNvSpPr>
            <a:spLocks noGrp="1"/>
          </p:cNvSpPr>
          <p:nvPr>
            <p:ph type="pic" idx="1"/>
          </p:nvPr>
        </p:nvSpPr>
        <p:spPr>
          <a:xfrm>
            <a:off x="3887016" y="986919"/>
            <a:ext cx="4629082" cy="4874078"/>
          </a:xfrm>
        </p:spPr>
        <p:txBody>
          <a:bodyPr/>
          <a:lstStyle>
            <a:lvl1pPr marL="0" indent="0">
              <a:buNone/>
              <a:defRPr sz="2740"/>
            </a:lvl1pPr>
            <a:lvl2pPr marL="391409" indent="0">
              <a:buNone/>
              <a:defRPr sz="2397"/>
            </a:lvl2pPr>
            <a:lvl3pPr marL="782818" indent="0">
              <a:buNone/>
              <a:defRPr sz="2055"/>
            </a:lvl3pPr>
            <a:lvl4pPr marL="1174227" indent="0">
              <a:buNone/>
              <a:defRPr sz="1712"/>
            </a:lvl4pPr>
            <a:lvl5pPr marL="1565636" indent="0">
              <a:buNone/>
              <a:defRPr sz="1712"/>
            </a:lvl5pPr>
            <a:lvl6pPr marL="1957045" indent="0">
              <a:buNone/>
              <a:defRPr sz="1712"/>
            </a:lvl6pPr>
            <a:lvl7pPr marL="2348454" indent="0">
              <a:buNone/>
              <a:defRPr sz="1712"/>
            </a:lvl7pPr>
            <a:lvl8pPr marL="2739862" indent="0">
              <a:buNone/>
              <a:defRPr sz="1712"/>
            </a:lvl8pPr>
            <a:lvl9pPr marL="3131271" indent="0">
              <a:buNone/>
              <a:defRPr sz="1712"/>
            </a:lvl9pPr>
          </a:lstStyle>
          <a:p>
            <a:pPr lvl="0"/>
            <a:r>
              <a:rPr lang="pl-PL" noProof="0">
                <a:sym typeface="Arial" panose="020B0604020202020204" pitchFamily="34" charset="0"/>
              </a:rPr>
              <a:t>Przeciągnij obraz na symbol zastępczy lub kliknij ikonę, aby go dodać</a:t>
            </a:r>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3"/>
          <p:cNvSpPr>
            <a:spLocks noGrp="1"/>
          </p:cNvSpPr>
          <p:nvPr>
            <p:ph type="sldNum" sz="quarter" idx="10"/>
          </p:nvPr>
        </p:nvSpPr>
        <p:spPr>
          <a:ln/>
        </p:spPr>
        <p:txBody>
          <a:bodyPr/>
          <a:lstStyle>
            <a:lvl1pPr>
              <a:defRPr/>
            </a:lvl1pPr>
          </a:lstStyle>
          <a:p>
            <a:fld id="{9CB56BEB-423C-5443-A95B-2E8C532C80C0}" type="slidenum">
              <a:rPr lang="en-US" altLang="pl-PL"/>
              <a:pPr/>
              <a:t>‹#›</a:t>
            </a:fld>
            <a:endParaRPr lang="en-US" altLang="pl-PL"/>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tytułu pionowego 2"/>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p:cNvSpPr>
            <a:spLocks noGrp="1"/>
          </p:cNvSpPr>
          <p:nvPr>
            <p:ph type="sldNum" sz="quarter" idx="10"/>
          </p:nvPr>
        </p:nvSpPr>
        <p:spPr>
          <a:ln/>
        </p:spPr>
        <p:txBody>
          <a:bodyPr/>
          <a:lstStyle>
            <a:lvl1pPr>
              <a:defRPr/>
            </a:lvl1pPr>
          </a:lstStyle>
          <a:p>
            <a:fld id="{AF51FA80-E66E-4E46-BFBA-178AD452E2BA}" type="slidenum">
              <a:rPr lang="en-US" altLang="pl-PL"/>
              <a:pPr/>
              <a:t>‹#›</a:t>
            </a:fld>
            <a:endParaRPr lang="en-US" altLang="pl-PL"/>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520944" y="609440"/>
            <a:ext cx="1943508" cy="5492163"/>
          </a:xfrm>
        </p:spPr>
        <p:txBody>
          <a:bodyPr vert="eaVert"/>
          <a:lstStyle/>
          <a:p>
            <a:r>
              <a:rPr lang="pl-PL"/>
              <a:t>Kliknij, aby edyt. styl wz. tyt.</a:t>
            </a:r>
          </a:p>
        </p:txBody>
      </p:sp>
      <p:sp>
        <p:nvSpPr>
          <p:cNvPr id="3" name="Symbol zastępczy tytułu pionowego 2"/>
          <p:cNvSpPr>
            <a:spLocks noGrp="1"/>
          </p:cNvSpPr>
          <p:nvPr>
            <p:ph type="body" orient="vert" idx="1"/>
          </p:nvPr>
        </p:nvSpPr>
        <p:spPr>
          <a:xfrm>
            <a:off x="686344" y="609440"/>
            <a:ext cx="5704127" cy="5492163"/>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p:cNvSpPr>
            <a:spLocks noGrp="1"/>
          </p:cNvSpPr>
          <p:nvPr>
            <p:ph type="sldNum" sz="quarter" idx="10"/>
          </p:nvPr>
        </p:nvSpPr>
        <p:spPr>
          <a:ln/>
        </p:spPr>
        <p:txBody>
          <a:bodyPr/>
          <a:lstStyle>
            <a:lvl1pPr>
              <a:defRPr/>
            </a:lvl1pPr>
          </a:lstStyle>
          <a:p>
            <a:fld id="{35A82CD5-E196-E445-ABA0-88110D01C25B}" type="slidenum">
              <a:rPr lang="en-US" altLang="pl-PL"/>
              <a:pPr/>
              <a:t>‹#›</a:t>
            </a:fld>
            <a:endParaRPr lang="en-US" altLang="pl-P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Rectangle 1"/>
          <p:cNvSpPr>
            <a:spLocks noGrp="1"/>
          </p:cNvSpPr>
          <p:nvPr>
            <p:ph type="sldNum" sz="quarter" idx="10"/>
          </p:nvPr>
        </p:nvSpPr>
        <p:spPr>
          <a:ln/>
        </p:spPr>
        <p:txBody>
          <a:bodyPr/>
          <a:lstStyle>
            <a:lvl1pPr>
              <a:defRPr/>
            </a:lvl1pPr>
          </a:lstStyle>
          <a:p>
            <a:pPr lvl="0"/>
            <a:fld id="{86CB4B4D-7CA3-9044-876B-883B54F8677D}" type="slidenum">
              <a:rPr lang="pl-PL" smtClean="0"/>
              <a:t>‹#›</a:t>
            </a:fld>
            <a:endParaRPr lang="pl-PL"/>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143001" y="1122350"/>
            <a:ext cx="6858000" cy="2387333"/>
          </a:xfrm>
        </p:spPr>
        <p:txBody>
          <a:bodyPr anchor="b"/>
          <a:lstStyle>
            <a:lvl1pPr algn="ctr">
              <a:defRPr sz="5137"/>
            </a:lvl1pPr>
          </a:lstStyle>
          <a:p>
            <a:r>
              <a:rPr lang="pl-PL"/>
              <a:t>Kliknij, aby edytować styl</a:t>
            </a:r>
          </a:p>
        </p:txBody>
      </p:sp>
      <p:sp>
        <p:nvSpPr>
          <p:cNvPr id="3" name="Podtytuł 2"/>
          <p:cNvSpPr>
            <a:spLocks noGrp="1"/>
          </p:cNvSpPr>
          <p:nvPr>
            <p:ph type="subTitle" idx="1"/>
          </p:nvPr>
        </p:nvSpPr>
        <p:spPr>
          <a:xfrm>
            <a:off x="1143001" y="3601891"/>
            <a:ext cx="6858000" cy="1655429"/>
          </a:xfrm>
        </p:spPr>
        <p:txBody>
          <a:bodyPr/>
          <a:lstStyle>
            <a:lvl1pPr marL="0" indent="0" algn="ctr">
              <a:buNone/>
              <a:defRPr sz="2055"/>
            </a:lvl1pPr>
            <a:lvl2pPr marL="391409" indent="0" algn="ctr">
              <a:buNone/>
              <a:defRPr sz="1712"/>
            </a:lvl2pPr>
            <a:lvl3pPr marL="782818" indent="0" algn="ctr">
              <a:buNone/>
              <a:defRPr sz="1541"/>
            </a:lvl3pPr>
            <a:lvl4pPr marL="1174227" indent="0" algn="ctr">
              <a:buNone/>
              <a:defRPr sz="1370"/>
            </a:lvl4pPr>
            <a:lvl5pPr marL="1565636" indent="0" algn="ctr">
              <a:buNone/>
              <a:defRPr sz="1370"/>
            </a:lvl5pPr>
            <a:lvl6pPr marL="1957045" indent="0" algn="ctr">
              <a:buNone/>
              <a:defRPr sz="1370"/>
            </a:lvl6pPr>
            <a:lvl7pPr marL="2348454" indent="0" algn="ctr">
              <a:buNone/>
              <a:defRPr sz="1370"/>
            </a:lvl7pPr>
            <a:lvl8pPr marL="2739862" indent="0" algn="ctr">
              <a:buNone/>
              <a:defRPr sz="1370"/>
            </a:lvl8pPr>
            <a:lvl9pPr marL="3131271" indent="0" algn="ctr">
              <a:buNone/>
              <a:defRPr sz="1370"/>
            </a:lvl9pPr>
          </a:lstStyle>
          <a:p>
            <a:r>
              <a:rPr lang="pl-PL"/>
              <a:t>Kliknij, aby edytować styl wzorca podtytułu</a:t>
            </a:r>
          </a:p>
        </p:txBody>
      </p:sp>
      <p:sp>
        <p:nvSpPr>
          <p:cNvPr id="4" name="Rectangle 3">
            <a:extLst>
              <a:ext uri="{FF2B5EF4-FFF2-40B4-BE49-F238E27FC236}">
                <a16:creationId xmlns:a16="http://schemas.microsoft.com/office/drawing/2014/main" id="{F3C03175-283B-0B49-BA56-59E6B28F93A9}"/>
              </a:ext>
            </a:extLst>
          </p:cNvPr>
          <p:cNvSpPr>
            <a:spLocks noGrp="1"/>
          </p:cNvSpPr>
          <p:nvPr>
            <p:ph type="sldNum" sz="quarter" idx="10"/>
          </p:nvPr>
        </p:nvSpPr>
        <p:spPr>
          <a:ln/>
        </p:spPr>
        <p:txBody>
          <a:bodyPr/>
          <a:lstStyle>
            <a:lvl1pPr>
              <a:defRPr/>
            </a:lvl1pPr>
          </a:lstStyle>
          <a:p>
            <a:fld id="{50CE88AC-4430-2341-8161-8FB5EE3BB864}" type="slidenum">
              <a:rPr lang="pl-PL" altLang="pl-PL"/>
              <a:pPr/>
              <a:t>‹#›</a:t>
            </a:fld>
            <a:endParaRPr lang="pl-PL" altLang="pl-PL"/>
          </a:p>
        </p:txBody>
      </p:sp>
    </p:spTree>
    <p:extLst>
      <p:ext uri="{BB962C8B-B14F-4D97-AF65-F5344CB8AC3E}">
        <p14:creationId xmlns:p14="http://schemas.microsoft.com/office/powerpoint/2010/main" val="72966024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zawartości 2"/>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a:extLst>
              <a:ext uri="{FF2B5EF4-FFF2-40B4-BE49-F238E27FC236}">
                <a16:creationId xmlns:a16="http://schemas.microsoft.com/office/drawing/2014/main" id="{13578F51-5D0F-F44F-AE2D-485FC9F3D591}"/>
              </a:ext>
            </a:extLst>
          </p:cNvPr>
          <p:cNvSpPr>
            <a:spLocks noGrp="1"/>
          </p:cNvSpPr>
          <p:nvPr>
            <p:ph type="sldNum" sz="quarter" idx="10"/>
          </p:nvPr>
        </p:nvSpPr>
        <p:spPr>
          <a:ln/>
        </p:spPr>
        <p:txBody>
          <a:bodyPr/>
          <a:lstStyle>
            <a:lvl1pPr>
              <a:defRPr/>
            </a:lvl1pPr>
          </a:lstStyle>
          <a:p>
            <a:fld id="{948ECF32-F721-684C-8219-E215AB682D21}" type="slidenum">
              <a:rPr lang="pl-PL" altLang="pl-PL"/>
              <a:pPr/>
              <a:t>‹#›</a:t>
            </a:fld>
            <a:endParaRPr lang="pl-PL" altLang="pl-PL"/>
          </a:p>
        </p:txBody>
      </p:sp>
    </p:spTree>
    <p:extLst>
      <p:ext uri="{BB962C8B-B14F-4D97-AF65-F5344CB8AC3E}">
        <p14:creationId xmlns:p14="http://schemas.microsoft.com/office/powerpoint/2010/main" val="167205381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623826" y="1710178"/>
            <a:ext cx="7886835" cy="2852697"/>
          </a:xfrm>
        </p:spPr>
        <p:txBody>
          <a:bodyPr anchor="b"/>
          <a:lstStyle>
            <a:lvl1pPr>
              <a:defRPr sz="5137"/>
            </a:lvl1pPr>
          </a:lstStyle>
          <a:p>
            <a:r>
              <a:rPr lang="pl-PL"/>
              <a:t>Kliknij, aby edytować styl</a:t>
            </a:r>
          </a:p>
        </p:txBody>
      </p:sp>
      <p:sp>
        <p:nvSpPr>
          <p:cNvPr id="3" name="Symbol zastępczy tekstu 2"/>
          <p:cNvSpPr>
            <a:spLocks noGrp="1"/>
          </p:cNvSpPr>
          <p:nvPr>
            <p:ph type="body" idx="1"/>
          </p:nvPr>
        </p:nvSpPr>
        <p:spPr>
          <a:xfrm>
            <a:off x="623826" y="4588810"/>
            <a:ext cx="7886835" cy="1501268"/>
          </a:xfrm>
        </p:spPr>
        <p:txBody>
          <a:bodyPr/>
          <a:lstStyle>
            <a:lvl1pPr marL="0" indent="0">
              <a:buNone/>
              <a:defRPr sz="2055"/>
            </a:lvl1pPr>
            <a:lvl2pPr marL="391409" indent="0">
              <a:buNone/>
              <a:defRPr sz="1712"/>
            </a:lvl2pPr>
            <a:lvl3pPr marL="782818" indent="0">
              <a:buNone/>
              <a:defRPr sz="1541"/>
            </a:lvl3pPr>
            <a:lvl4pPr marL="1174227" indent="0">
              <a:buNone/>
              <a:defRPr sz="1370"/>
            </a:lvl4pPr>
            <a:lvl5pPr marL="1565636" indent="0">
              <a:buNone/>
              <a:defRPr sz="1370"/>
            </a:lvl5pPr>
            <a:lvl6pPr marL="1957045" indent="0">
              <a:buNone/>
              <a:defRPr sz="1370"/>
            </a:lvl6pPr>
            <a:lvl7pPr marL="2348454" indent="0">
              <a:buNone/>
              <a:defRPr sz="1370"/>
            </a:lvl7pPr>
            <a:lvl8pPr marL="2739862" indent="0">
              <a:buNone/>
              <a:defRPr sz="1370"/>
            </a:lvl8pPr>
            <a:lvl9pPr marL="3131271" indent="0">
              <a:buNone/>
              <a:defRPr sz="1370"/>
            </a:lvl9pPr>
          </a:lstStyle>
          <a:p>
            <a:pPr lvl="0"/>
            <a:r>
              <a:rPr lang="pl-PL"/>
              <a:t>Kliknij, aby edytować style wzorca tekstu</a:t>
            </a:r>
          </a:p>
        </p:txBody>
      </p:sp>
      <p:sp>
        <p:nvSpPr>
          <p:cNvPr id="4" name="Rectangle 3">
            <a:extLst>
              <a:ext uri="{FF2B5EF4-FFF2-40B4-BE49-F238E27FC236}">
                <a16:creationId xmlns:a16="http://schemas.microsoft.com/office/drawing/2014/main" id="{9647906D-6303-F34B-B565-BAF97A063539}"/>
              </a:ext>
            </a:extLst>
          </p:cNvPr>
          <p:cNvSpPr>
            <a:spLocks noGrp="1"/>
          </p:cNvSpPr>
          <p:nvPr>
            <p:ph type="sldNum" sz="quarter" idx="10"/>
          </p:nvPr>
        </p:nvSpPr>
        <p:spPr>
          <a:ln/>
        </p:spPr>
        <p:txBody>
          <a:bodyPr/>
          <a:lstStyle>
            <a:lvl1pPr>
              <a:defRPr/>
            </a:lvl1pPr>
          </a:lstStyle>
          <a:p>
            <a:fld id="{822D4308-4DC6-764E-884F-5C296252BC0A}" type="slidenum">
              <a:rPr lang="pl-PL" altLang="pl-PL"/>
              <a:pPr/>
              <a:t>‹#›</a:t>
            </a:fld>
            <a:endParaRPr lang="pl-PL" altLang="pl-PL"/>
          </a:p>
        </p:txBody>
      </p:sp>
    </p:spTree>
    <p:extLst>
      <p:ext uri="{BB962C8B-B14F-4D97-AF65-F5344CB8AC3E}">
        <p14:creationId xmlns:p14="http://schemas.microsoft.com/office/powerpoint/2010/main" val="378021145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zawartości 2"/>
          <p:cNvSpPr>
            <a:spLocks noGrp="1"/>
          </p:cNvSpPr>
          <p:nvPr>
            <p:ph sz="half" idx="1"/>
          </p:nvPr>
        </p:nvSpPr>
        <p:spPr>
          <a:xfrm>
            <a:off x="686344" y="1982481"/>
            <a:ext cx="3823138" cy="411912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4639955" y="1982481"/>
            <a:ext cx="3824497" cy="411912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Rectangle 3">
            <a:extLst>
              <a:ext uri="{FF2B5EF4-FFF2-40B4-BE49-F238E27FC236}">
                <a16:creationId xmlns:a16="http://schemas.microsoft.com/office/drawing/2014/main" id="{B33785EC-C82C-9C45-A569-4331D6D5C898}"/>
              </a:ext>
            </a:extLst>
          </p:cNvPr>
          <p:cNvSpPr>
            <a:spLocks noGrp="1"/>
          </p:cNvSpPr>
          <p:nvPr>
            <p:ph type="sldNum" sz="quarter" idx="10"/>
          </p:nvPr>
        </p:nvSpPr>
        <p:spPr>
          <a:ln/>
        </p:spPr>
        <p:txBody>
          <a:bodyPr/>
          <a:lstStyle>
            <a:lvl1pPr>
              <a:defRPr/>
            </a:lvl1pPr>
          </a:lstStyle>
          <a:p>
            <a:fld id="{F2A74018-BDD0-C64E-BE85-2D20263F6A68}" type="slidenum">
              <a:rPr lang="pl-PL" altLang="pl-PL"/>
              <a:pPr/>
              <a:t>‹#›</a:t>
            </a:fld>
            <a:endParaRPr lang="pl-PL" altLang="pl-PL"/>
          </a:p>
        </p:txBody>
      </p:sp>
    </p:spTree>
    <p:extLst>
      <p:ext uri="{BB962C8B-B14F-4D97-AF65-F5344CB8AC3E}">
        <p14:creationId xmlns:p14="http://schemas.microsoft.com/office/powerpoint/2010/main" val="201480158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6835" cy="1325496"/>
          </a:xfrm>
        </p:spPr>
        <p:txBody>
          <a:bodyPr/>
          <a:lstStyle/>
          <a:p>
            <a:r>
              <a:rPr lang="pl-PL"/>
              <a:t>Kliknij, aby edytować styl</a:t>
            </a:r>
          </a:p>
        </p:txBody>
      </p:sp>
      <p:sp>
        <p:nvSpPr>
          <p:cNvPr id="3" name="Symbol zastępczy tekstu 2"/>
          <p:cNvSpPr>
            <a:spLocks noGrp="1"/>
          </p:cNvSpPr>
          <p:nvPr>
            <p:ph type="body" idx="1"/>
          </p:nvPr>
        </p:nvSpPr>
        <p:spPr>
          <a:xfrm>
            <a:off x="629262" y="1681363"/>
            <a:ext cx="3869347"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4" name="Symbol zastępczy zawartości 3"/>
          <p:cNvSpPr>
            <a:spLocks noGrp="1"/>
          </p:cNvSpPr>
          <p:nvPr>
            <p:ph sz="half" idx="2"/>
          </p:nvPr>
        </p:nvSpPr>
        <p:spPr>
          <a:xfrm>
            <a:off x="629262" y="2505476"/>
            <a:ext cx="3869347" cy="368401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4629082" y="1681363"/>
            <a:ext cx="3887015"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6" name="Symbol zastępczy zawartości 5"/>
          <p:cNvSpPr>
            <a:spLocks noGrp="1"/>
          </p:cNvSpPr>
          <p:nvPr>
            <p:ph sz="quarter" idx="4"/>
          </p:nvPr>
        </p:nvSpPr>
        <p:spPr>
          <a:xfrm>
            <a:off x="4629082" y="2505476"/>
            <a:ext cx="3887015" cy="368401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Rectangle 3">
            <a:extLst>
              <a:ext uri="{FF2B5EF4-FFF2-40B4-BE49-F238E27FC236}">
                <a16:creationId xmlns:a16="http://schemas.microsoft.com/office/drawing/2014/main" id="{873D8E76-A649-2F43-ADD2-901000D685A8}"/>
              </a:ext>
            </a:extLst>
          </p:cNvPr>
          <p:cNvSpPr>
            <a:spLocks noGrp="1"/>
          </p:cNvSpPr>
          <p:nvPr>
            <p:ph type="sldNum" sz="quarter" idx="10"/>
          </p:nvPr>
        </p:nvSpPr>
        <p:spPr>
          <a:ln/>
        </p:spPr>
        <p:txBody>
          <a:bodyPr/>
          <a:lstStyle>
            <a:lvl1pPr>
              <a:defRPr/>
            </a:lvl1pPr>
          </a:lstStyle>
          <a:p>
            <a:fld id="{17413AEB-2835-EA42-BBAA-4E637CD5CB07}" type="slidenum">
              <a:rPr lang="pl-PL" altLang="pl-PL"/>
              <a:pPr/>
              <a:t>‹#›</a:t>
            </a:fld>
            <a:endParaRPr lang="pl-PL" altLang="pl-PL"/>
          </a:p>
        </p:txBody>
      </p:sp>
    </p:spTree>
    <p:extLst>
      <p:ext uri="{BB962C8B-B14F-4D97-AF65-F5344CB8AC3E}">
        <p14:creationId xmlns:p14="http://schemas.microsoft.com/office/powerpoint/2010/main" val="3282665562"/>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Rectangle 3">
            <a:extLst>
              <a:ext uri="{FF2B5EF4-FFF2-40B4-BE49-F238E27FC236}">
                <a16:creationId xmlns:a16="http://schemas.microsoft.com/office/drawing/2014/main" id="{F8BEAD5B-671D-C048-968E-33042DE4E5F2}"/>
              </a:ext>
            </a:extLst>
          </p:cNvPr>
          <p:cNvSpPr>
            <a:spLocks noGrp="1"/>
          </p:cNvSpPr>
          <p:nvPr>
            <p:ph type="sldNum" sz="quarter" idx="10"/>
          </p:nvPr>
        </p:nvSpPr>
        <p:spPr>
          <a:ln/>
        </p:spPr>
        <p:txBody>
          <a:bodyPr/>
          <a:lstStyle>
            <a:lvl1pPr>
              <a:defRPr/>
            </a:lvl1pPr>
          </a:lstStyle>
          <a:p>
            <a:fld id="{E030C91E-585D-5146-A335-AAA405241398}" type="slidenum">
              <a:rPr lang="pl-PL" altLang="pl-PL"/>
              <a:pPr/>
              <a:t>‹#›</a:t>
            </a:fld>
            <a:endParaRPr lang="pl-PL" altLang="pl-PL"/>
          </a:p>
        </p:txBody>
      </p:sp>
    </p:spTree>
    <p:extLst>
      <p:ext uri="{BB962C8B-B14F-4D97-AF65-F5344CB8AC3E}">
        <p14:creationId xmlns:p14="http://schemas.microsoft.com/office/powerpoint/2010/main" val="80957019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D331DF26-04E7-C34E-AEFA-4AC1EC88D99D}"/>
              </a:ext>
            </a:extLst>
          </p:cNvPr>
          <p:cNvSpPr>
            <a:spLocks noGrp="1"/>
          </p:cNvSpPr>
          <p:nvPr>
            <p:ph type="sldNum" sz="quarter" idx="10"/>
          </p:nvPr>
        </p:nvSpPr>
        <p:spPr>
          <a:ln/>
        </p:spPr>
        <p:txBody>
          <a:bodyPr/>
          <a:lstStyle>
            <a:lvl1pPr>
              <a:defRPr/>
            </a:lvl1pPr>
          </a:lstStyle>
          <a:p>
            <a:fld id="{1D5820C5-D3F2-114E-B147-5188D9F3CB41}" type="slidenum">
              <a:rPr lang="pl-PL" altLang="pl-PL"/>
              <a:pPr/>
              <a:t>‹#›</a:t>
            </a:fld>
            <a:endParaRPr lang="pl-PL" altLang="pl-PL"/>
          </a:p>
        </p:txBody>
      </p:sp>
    </p:spTree>
    <p:extLst>
      <p:ext uri="{BB962C8B-B14F-4D97-AF65-F5344CB8AC3E}">
        <p14:creationId xmlns:p14="http://schemas.microsoft.com/office/powerpoint/2010/main" val="413684669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pl-PL"/>
              <a:t>Kliknij, aby edytować styl</a:t>
            </a:r>
          </a:p>
        </p:txBody>
      </p:sp>
      <p:sp>
        <p:nvSpPr>
          <p:cNvPr id="3" name="Symbol zastępczy zawartości 2"/>
          <p:cNvSpPr>
            <a:spLocks noGrp="1"/>
          </p:cNvSpPr>
          <p:nvPr>
            <p:ph idx="1"/>
          </p:nvPr>
        </p:nvSpPr>
        <p:spPr>
          <a:xfrm>
            <a:off x="3887016" y="986919"/>
            <a:ext cx="4629082" cy="4874078"/>
          </a:xfrm>
        </p:spPr>
        <p:txBody>
          <a:bodyPr/>
          <a:lstStyle>
            <a:lvl1pPr>
              <a:defRPr sz="2740"/>
            </a:lvl1pPr>
            <a:lvl2pPr>
              <a:defRPr sz="2397"/>
            </a:lvl2pPr>
            <a:lvl3pPr>
              <a:defRPr sz="2055"/>
            </a:lvl3pPr>
            <a:lvl4pPr>
              <a:defRPr sz="1712"/>
            </a:lvl4pPr>
            <a:lvl5pPr>
              <a:defRPr sz="1712"/>
            </a:lvl5pPr>
            <a:lvl6pPr>
              <a:defRPr sz="1712"/>
            </a:lvl6pPr>
            <a:lvl7pPr>
              <a:defRPr sz="1712"/>
            </a:lvl7pPr>
            <a:lvl8pPr>
              <a:defRPr sz="1712"/>
            </a:lvl8pPr>
            <a:lvl9pPr>
              <a:defRPr sz="1712"/>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3">
            <a:extLst>
              <a:ext uri="{FF2B5EF4-FFF2-40B4-BE49-F238E27FC236}">
                <a16:creationId xmlns:a16="http://schemas.microsoft.com/office/drawing/2014/main" id="{82B47B1B-3606-2E40-9843-7817A86E7F97}"/>
              </a:ext>
            </a:extLst>
          </p:cNvPr>
          <p:cNvSpPr>
            <a:spLocks noGrp="1"/>
          </p:cNvSpPr>
          <p:nvPr>
            <p:ph type="sldNum" sz="quarter" idx="10"/>
          </p:nvPr>
        </p:nvSpPr>
        <p:spPr>
          <a:ln/>
        </p:spPr>
        <p:txBody>
          <a:bodyPr/>
          <a:lstStyle>
            <a:lvl1pPr>
              <a:defRPr/>
            </a:lvl1pPr>
          </a:lstStyle>
          <a:p>
            <a:fld id="{CC3B3883-F9C6-C942-9CED-1B8B5E6338BD}" type="slidenum">
              <a:rPr lang="pl-PL" altLang="pl-PL"/>
              <a:pPr/>
              <a:t>‹#›</a:t>
            </a:fld>
            <a:endParaRPr lang="pl-PL" altLang="pl-PL"/>
          </a:p>
        </p:txBody>
      </p:sp>
    </p:spTree>
    <p:extLst>
      <p:ext uri="{BB962C8B-B14F-4D97-AF65-F5344CB8AC3E}">
        <p14:creationId xmlns:p14="http://schemas.microsoft.com/office/powerpoint/2010/main" val="396992364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pl-PL"/>
              <a:t>Kliknij, aby edytować styl</a:t>
            </a:r>
          </a:p>
        </p:txBody>
      </p:sp>
      <p:sp>
        <p:nvSpPr>
          <p:cNvPr id="3" name="Symbol zastępczy obrazu 2"/>
          <p:cNvSpPr>
            <a:spLocks noGrp="1"/>
          </p:cNvSpPr>
          <p:nvPr>
            <p:ph type="pic" idx="1"/>
          </p:nvPr>
        </p:nvSpPr>
        <p:spPr>
          <a:xfrm>
            <a:off x="3887016" y="986919"/>
            <a:ext cx="4629082" cy="4874078"/>
          </a:xfrm>
        </p:spPr>
        <p:txBody>
          <a:bodyPr/>
          <a:lstStyle>
            <a:lvl1pPr marL="0" indent="0">
              <a:buNone/>
              <a:defRPr sz="2740"/>
            </a:lvl1pPr>
            <a:lvl2pPr marL="391409" indent="0">
              <a:buNone/>
              <a:defRPr sz="2397"/>
            </a:lvl2pPr>
            <a:lvl3pPr marL="782818" indent="0">
              <a:buNone/>
              <a:defRPr sz="2055"/>
            </a:lvl3pPr>
            <a:lvl4pPr marL="1174227" indent="0">
              <a:buNone/>
              <a:defRPr sz="1712"/>
            </a:lvl4pPr>
            <a:lvl5pPr marL="1565636" indent="0">
              <a:buNone/>
              <a:defRPr sz="1712"/>
            </a:lvl5pPr>
            <a:lvl6pPr marL="1957045" indent="0">
              <a:buNone/>
              <a:defRPr sz="1712"/>
            </a:lvl6pPr>
            <a:lvl7pPr marL="2348454" indent="0">
              <a:buNone/>
              <a:defRPr sz="1712"/>
            </a:lvl7pPr>
            <a:lvl8pPr marL="2739862" indent="0">
              <a:buNone/>
              <a:defRPr sz="1712"/>
            </a:lvl8pPr>
            <a:lvl9pPr marL="3131271" indent="0">
              <a:buNone/>
              <a:defRPr sz="1712"/>
            </a:lvl9pPr>
          </a:lstStyle>
          <a:p>
            <a:pPr lvl="0"/>
            <a:endParaRPr lang="pl-PL" noProof="0">
              <a:sym typeface="Arial" panose="020B0604020202020204" pitchFamily="34" charset="0"/>
            </a:endParaRPr>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3">
            <a:extLst>
              <a:ext uri="{FF2B5EF4-FFF2-40B4-BE49-F238E27FC236}">
                <a16:creationId xmlns:a16="http://schemas.microsoft.com/office/drawing/2014/main" id="{DE235340-859C-694F-84BE-B7C05BAECD59}"/>
              </a:ext>
            </a:extLst>
          </p:cNvPr>
          <p:cNvSpPr>
            <a:spLocks noGrp="1"/>
          </p:cNvSpPr>
          <p:nvPr>
            <p:ph type="sldNum" sz="quarter" idx="10"/>
          </p:nvPr>
        </p:nvSpPr>
        <p:spPr>
          <a:ln/>
        </p:spPr>
        <p:txBody>
          <a:bodyPr/>
          <a:lstStyle>
            <a:lvl1pPr>
              <a:defRPr/>
            </a:lvl1pPr>
          </a:lstStyle>
          <a:p>
            <a:fld id="{81F5D545-61CD-A54C-BFD8-167B1F592D6E}" type="slidenum">
              <a:rPr lang="pl-PL" altLang="pl-PL"/>
              <a:pPr/>
              <a:t>‹#›</a:t>
            </a:fld>
            <a:endParaRPr lang="pl-PL" altLang="pl-PL"/>
          </a:p>
        </p:txBody>
      </p:sp>
    </p:spTree>
    <p:extLst>
      <p:ext uri="{BB962C8B-B14F-4D97-AF65-F5344CB8AC3E}">
        <p14:creationId xmlns:p14="http://schemas.microsoft.com/office/powerpoint/2010/main" val="85473636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tytułu pionowego 2"/>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a:extLst>
              <a:ext uri="{FF2B5EF4-FFF2-40B4-BE49-F238E27FC236}">
                <a16:creationId xmlns:a16="http://schemas.microsoft.com/office/drawing/2014/main" id="{AB543FCC-F272-E747-9478-923AA22457E1}"/>
              </a:ext>
            </a:extLst>
          </p:cNvPr>
          <p:cNvSpPr>
            <a:spLocks noGrp="1"/>
          </p:cNvSpPr>
          <p:nvPr>
            <p:ph type="sldNum" sz="quarter" idx="10"/>
          </p:nvPr>
        </p:nvSpPr>
        <p:spPr>
          <a:ln/>
        </p:spPr>
        <p:txBody>
          <a:bodyPr/>
          <a:lstStyle>
            <a:lvl1pPr>
              <a:defRPr/>
            </a:lvl1pPr>
          </a:lstStyle>
          <a:p>
            <a:fld id="{281681BB-883D-1741-8F8F-CD1560123143}" type="slidenum">
              <a:rPr lang="pl-PL" altLang="pl-PL"/>
              <a:pPr/>
              <a:t>‹#›</a:t>
            </a:fld>
            <a:endParaRPr lang="pl-PL" altLang="pl-PL"/>
          </a:p>
        </p:txBody>
      </p:sp>
    </p:spTree>
    <p:extLst>
      <p:ext uri="{BB962C8B-B14F-4D97-AF65-F5344CB8AC3E}">
        <p14:creationId xmlns:p14="http://schemas.microsoft.com/office/powerpoint/2010/main" val="1376886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1"/>
          <p:cNvSpPr>
            <a:spLocks noGrp="1"/>
          </p:cNvSpPr>
          <p:nvPr>
            <p:ph type="sldNum" sz="quarter" idx="10"/>
          </p:nvPr>
        </p:nvSpPr>
        <p:spPr>
          <a:ln/>
        </p:spPr>
        <p:txBody>
          <a:bodyPr/>
          <a:lstStyle>
            <a:lvl1pPr>
              <a:defRPr/>
            </a:lvl1pPr>
          </a:lstStyle>
          <a:p>
            <a:pPr lvl="0"/>
            <a:fld id="{86CB4B4D-7CA3-9044-876B-883B54F8677D}" type="slidenum">
              <a:rPr lang="pl-PL" smtClean="0"/>
              <a:t>‹#›</a:t>
            </a:fld>
            <a:endParaRPr lang="pl-PL"/>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520944" y="609440"/>
            <a:ext cx="1943508" cy="5492163"/>
          </a:xfrm>
        </p:spPr>
        <p:txBody>
          <a:bodyPr vert="eaVert"/>
          <a:lstStyle/>
          <a:p>
            <a:r>
              <a:rPr lang="pl-PL"/>
              <a:t>Kliknij, aby edytować styl</a:t>
            </a:r>
          </a:p>
        </p:txBody>
      </p:sp>
      <p:sp>
        <p:nvSpPr>
          <p:cNvPr id="3" name="Symbol zastępczy tytułu pionowego 2"/>
          <p:cNvSpPr>
            <a:spLocks noGrp="1"/>
          </p:cNvSpPr>
          <p:nvPr>
            <p:ph type="body" orient="vert" idx="1"/>
          </p:nvPr>
        </p:nvSpPr>
        <p:spPr>
          <a:xfrm>
            <a:off x="686344" y="609440"/>
            <a:ext cx="5704127" cy="5492163"/>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a:extLst>
              <a:ext uri="{FF2B5EF4-FFF2-40B4-BE49-F238E27FC236}">
                <a16:creationId xmlns:a16="http://schemas.microsoft.com/office/drawing/2014/main" id="{B7575FE2-2314-C449-AC78-61A7750BA24F}"/>
              </a:ext>
            </a:extLst>
          </p:cNvPr>
          <p:cNvSpPr>
            <a:spLocks noGrp="1"/>
          </p:cNvSpPr>
          <p:nvPr>
            <p:ph type="sldNum" sz="quarter" idx="10"/>
          </p:nvPr>
        </p:nvSpPr>
        <p:spPr>
          <a:ln/>
        </p:spPr>
        <p:txBody>
          <a:bodyPr/>
          <a:lstStyle>
            <a:lvl1pPr>
              <a:defRPr/>
            </a:lvl1pPr>
          </a:lstStyle>
          <a:p>
            <a:fld id="{45E7D392-91FA-D346-B821-FD88A37E52C9}" type="slidenum">
              <a:rPr lang="pl-PL" altLang="pl-PL"/>
              <a:pPr/>
              <a:t>‹#›</a:t>
            </a:fld>
            <a:endParaRPr lang="pl-PL" altLang="pl-PL"/>
          </a:p>
        </p:txBody>
      </p:sp>
    </p:spTree>
    <p:extLst>
      <p:ext uri="{BB962C8B-B14F-4D97-AF65-F5344CB8AC3E}">
        <p14:creationId xmlns:p14="http://schemas.microsoft.com/office/powerpoint/2010/main" val="512766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a:prstGeom prst="rect">
            <a:avLst/>
          </a:prstGeom>
        </p:spPr>
        <p:txBody>
          <a:bodyPr anchor="b"/>
          <a:lstStyle>
            <a:lvl1pPr>
              <a:defRPr sz="2740"/>
            </a:lvl1pPr>
          </a:lstStyle>
          <a:p>
            <a:r>
              <a:rPr lang="pl-PL"/>
              <a:t>Kliknij, aby edyt. styl wz. tyt.</a:t>
            </a:r>
          </a:p>
        </p:txBody>
      </p:sp>
      <p:sp>
        <p:nvSpPr>
          <p:cNvPr id="3" name="Symbol zastępczy zawartości 2"/>
          <p:cNvSpPr>
            <a:spLocks noGrp="1"/>
          </p:cNvSpPr>
          <p:nvPr>
            <p:ph idx="1"/>
          </p:nvPr>
        </p:nvSpPr>
        <p:spPr>
          <a:xfrm>
            <a:off x="3887016" y="986919"/>
            <a:ext cx="4629082" cy="4874078"/>
          </a:xfrm>
          <a:prstGeom prst="rect">
            <a:avLst/>
          </a:prstGeom>
        </p:spPr>
        <p:txBody>
          <a:bodyPr/>
          <a:lstStyle>
            <a:lvl1pPr>
              <a:defRPr sz="2740"/>
            </a:lvl1pPr>
            <a:lvl2pPr>
              <a:defRPr sz="2397"/>
            </a:lvl2pPr>
            <a:lvl3pPr>
              <a:defRPr sz="2055"/>
            </a:lvl3pPr>
            <a:lvl4pPr>
              <a:defRPr sz="1712"/>
            </a:lvl4pPr>
            <a:lvl5pPr>
              <a:defRPr sz="1712"/>
            </a:lvl5pPr>
            <a:lvl6pPr>
              <a:defRPr sz="1712"/>
            </a:lvl6pPr>
            <a:lvl7pPr>
              <a:defRPr sz="1712"/>
            </a:lvl7pPr>
            <a:lvl8pPr>
              <a:defRPr sz="1712"/>
            </a:lvl8pPr>
            <a:lvl9pPr>
              <a:defRPr sz="1712"/>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629262" y="2057401"/>
            <a:ext cx="2949239" cy="3812241"/>
          </a:xfrm>
          <a:prstGeom prst="rect">
            <a:avLst/>
          </a:prstGeo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1"/>
          <p:cNvSpPr>
            <a:spLocks noGrp="1"/>
          </p:cNvSpPr>
          <p:nvPr>
            <p:ph type="sldNum" sz="quarter" idx="10"/>
          </p:nvPr>
        </p:nvSpPr>
        <p:spPr>
          <a:ln/>
        </p:spPr>
        <p:txBody>
          <a:bodyPr/>
          <a:lstStyle>
            <a:lvl1pPr>
              <a:defRPr/>
            </a:lvl1pPr>
          </a:lstStyle>
          <a:p>
            <a:pPr lvl="0"/>
            <a:fld id="{86CB4B4D-7CA3-9044-876B-883B54F8677D}" type="slidenum">
              <a:rPr lang="pl-PL" smtClean="0"/>
              <a:t>‹#›</a:t>
            </a:fld>
            <a:endParaRPr lang="pl-P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a:prstGeom prst="rect">
            <a:avLst/>
          </a:prstGeom>
        </p:spPr>
        <p:txBody>
          <a:bodyPr anchor="b"/>
          <a:lstStyle>
            <a:lvl1pPr>
              <a:defRPr sz="2740"/>
            </a:lvl1pPr>
          </a:lstStyle>
          <a:p>
            <a:r>
              <a:rPr lang="pl-PL"/>
              <a:t>Kliknij, aby edyt. styl wz. tyt.</a:t>
            </a:r>
          </a:p>
        </p:txBody>
      </p:sp>
      <p:sp>
        <p:nvSpPr>
          <p:cNvPr id="3" name="Symbol zastępczy obrazu 2"/>
          <p:cNvSpPr>
            <a:spLocks noGrp="1"/>
          </p:cNvSpPr>
          <p:nvPr>
            <p:ph type="pic" idx="1"/>
          </p:nvPr>
        </p:nvSpPr>
        <p:spPr>
          <a:xfrm>
            <a:off x="3887016" y="986919"/>
            <a:ext cx="4629082" cy="4874078"/>
          </a:xfrm>
          <a:prstGeom prst="rect">
            <a:avLst/>
          </a:prstGeom>
        </p:spPr>
        <p:txBody>
          <a:bodyPr/>
          <a:lstStyle>
            <a:lvl1pPr marL="0" indent="0">
              <a:buNone/>
              <a:defRPr sz="2740"/>
            </a:lvl1pPr>
            <a:lvl2pPr marL="391409" indent="0">
              <a:buNone/>
              <a:defRPr sz="2397"/>
            </a:lvl2pPr>
            <a:lvl3pPr marL="782818" indent="0">
              <a:buNone/>
              <a:defRPr sz="2055"/>
            </a:lvl3pPr>
            <a:lvl4pPr marL="1174227" indent="0">
              <a:buNone/>
              <a:defRPr sz="1712"/>
            </a:lvl4pPr>
            <a:lvl5pPr marL="1565636" indent="0">
              <a:buNone/>
              <a:defRPr sz="1712"/>
            </a:lvl5pPr>
            <a:lvl6pPr marL="1957045" indent="0">
              <a:buNone/>
              <a:defRPr sz="1712"/>
            </a:lvl6pPr>
            <a:lvl7pPr marL="2348454" indent="0">
              <a:buNone/>
              <a:defRPr sz="1712"/>
            </a:lvl7pPr>
            <a:lvl8pPr marL="2739862" indent="0">
              <a:buNone/>
              <a:defRPr sz="1712"/>
            </a:lvl8pPr>
            <a:lvl9pPr marL="3131271" indent="0">
              <a:buNone/>
              <a:defRPr sz="1712"/>
            </a:lvl9pPr>
          </a:lstStyle>
          <a:p>
            <a:pPr lvl="0"/>
            <a:r>
              <a:rPr lang="pl-PL" noProof="0">
                <a:sym typeface="Arial" panose="020B0604020202020204" pitchFamily="34" charset="0"/>
              </a:rPr>
              <a:t>Przeciągnij obraz na symbol zastępczy lub kliknij ikonę, aby go dodać</a:t>
            </a:r>
          </a:p>
        </p:txBody>
      </p:sp>
      <p:sp>
        <p:nvSpPr>
          <p:cNvPr id="4" name="Symbol zastępczy tekstu 3"/>
          <p:cNvSpPr>
            <a:spLocks noGrp="1"/>
          </p:cNvSpPr>
          <p:nvPr>
            <p:ph type="body" sz="half" idx="2"/>
          </p:nvPr>
        </p:nvSpPr>
        <p:spPr>
          <a:xfrm>
            <a:off x="629262" y="2057401"/>
            <a:ext cx="2949239" cy="3812241"/>
          </a:xfrm>
          <a:prstGeom prst="rect">
            <a:avLst/>
          </a:prstGeo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1"/>
          <p:cNvSpPr>
            <a:spLocks noGrp="1"/>
          </p:cNvSpPr>
          <p:nvPr>
            <p:ph type="sldNum" sz="quarter" idx="10"/>
          </p:nvPr>
        </p:nvSpPr>
        <p:spPr>
          <a:ln/>
        </p:spPr>
        <p:txBody>
          <a:bodyPr/>
          <a:lstStyle>
            <a:lvl1pPr>
              <a:defRPr/>
            </a:lvl1pPr>
          </a:lstStyle>
          <a:p>
            <a:pPr lvl="0"/>
            <a:fld id="{86CB4B4D-7CA3-9044-876B-883B54F8677D}" type="slidenum">
              <a:rPr lang="pl-PL" smtClean="0"/>
              <a:t>‹#›</a:t>
            </a:fld>
            <a:endParaRPr lang="pl-PL"/>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2.jpe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image" Target="../media/image3.jpeg"/><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5.xml"/><Relationship Id="rId13" Type="http://schemas.openxmlformats.org/officeDocument/2006/relationships/image" Target="../media/image3.jpeg"/><Relationship Id="rId3" Type="http://schemas.openxmlformats.org/officeDocument/2006/relationships/slideLayout" Target="../slideLayouts/slideLayout40.xml"/><Relationship Id="rId7" Type="http://schemas.openxmlformats.org/officeDocument/2006/relationships/slideLayout" Target="../slideLayouts/slideLayout44.xml"/><Relationship Id="rId12" Type="http://schemas.openxmlformats.org/officeDocument/2006/relationships/theme" Target="../theme/theme4.xml"/><Relationship Id="rId2" Type="http://schemas.openxmlformats.org/officeDocument/2006/relationships/slideLayout" Target="../slideLayouts/slideLayout39.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5" Type="http://schemas.openxmlformats.org/officeDocument/2006/relationships/slideLayout" Target="../slideLayouts/slideLayout42.xml"/><Relationship Id="rId10" Type="http://schemas.openxmlformats.org/officeDocument/2006/relationships/slideLayout" Target="../slideLayouts/slideLayout47.xml"/><Relationship Id="rId4" Type="http://schemas.openxmlformats.org/officeDocument/2006/relationships/slideLayout" Target="../slideLayouts/slideLayout41.xml"/><Relationship Id="rId9" Type="http://schemas.openxmlformats.org/officeDocument/2006/relationships/slideLayout" Target="../slideLayouts/slideLayout46.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image" Target="../media/image4.jpeg"/><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theme" Target="../theme/theme5.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image" Target="../media/image5.jpeg"/><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theme" Target="../theme/theme6.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5"/>
          <a:srcRect/>
          <a:stretch>
            <a:fillRect/>
          </a:stretch>
        </a:blipFill>
        <a:effectLst/>
      </p:bgPr>
    </p:bg>
    <p:spTree>
      <p:nvGrpSpPr>
        <p:cNvPr id="1" name=""/>
        <p:cNvGrpSpPr/>
        <p:nvPr/>
      </p:nvGrpSpPr>
      <p:grpSpPr>
        <a:xfrm>
          <a:off x="0" y="0"/>
          <a:ext cx="0" cy="0"/>
          <a:chOff x="0" y="0"/>
          <a:chExt cx="0" cy="0"/>
        </a:xfrm>
      </p:grpSpPr>
      <p:sp>
        <p:nvSpPr>
          <p:cNvPr id="2049" name="Rectangle 1"/>
          <p:cNvSpPr>
            <a:spLocks noGrp="1"/>
          </p:cNvSpPr>
          <p:nvPr>
            <p:ph type="sldNum" sz="quarter" idx="2"/>
          </p:nvPr>
        </p:nvSpPr>
        <p:spPr bwMode="auto">
          <a:xfrm>
            <a:off x="8169529" y="6254324"/>
            <a:ext cx="294923" cy="2953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2144" tIns="52144" rIns="52144" bIns="52144" numCol="1" anchor="t" anchorCtr="0" compatLnSpc="1">
            <a:prstTxWarp prst="textNoShape">
              <a:avLst/>
            </a:prstTxWarp>
          </a:bodyPr>
          <a:lstStyle>
            <a:lvl1pPr algn="r" defTabSz="892902" eaLnBrk="1">
              <a:defRPr sz="1370"/>
            </a:lvl1pPr>
          </a:lstStyle>
          <a:p>
            <a:pPr lvl="0"/>
            <a:fld id="{86CB4B4D-7CA3-9044-876B-883B54F8677D}" type="slidenum">
              <a:rPr lang="pl-PL" smtClean="0"/>
              <a:t>‹#›</a:t>
            </a:fld>
            <a:endParaRPr lang="pl-PL"/>
          </a:p>
        </p:txBody>
      </p:sp>
    </p:spTree>
    <p:extLst>
      <p:ext uri="{BB962C8B-B14F-4D97-AF65-F5344CB8AC3E}">
        <p14:creationId xmlns:p14="http://schemas.microsoft.com/office/powerpoint/2010/main" val="1552976224"/>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6" r:id="rId12"/>
    <p:sldLayoutId id="2147483738" r:id="rId13"/>
  </p:sldLayoutIdLst>
  <p:txStyles>
    <p:titleStyle>
      <a:lvl1pPr algn="ctr" defTabSz="892902" rtl="0" eaLnBrk="1" fontAlgn="base" hangingPunct="1">
        <a:spcBef>
          <a:spcPct val="0"/>
        </a:spcBef>
        <a:spcAft>
          <a:spcPct val="0"/>
        </a:spcAft>
        <a:defRPr sz="4281" kern="1200">
          <a:solidFill>
            <a:srgbClr val="000000"/>
          </a:solidFill>
          <a:latin typeface="+mj-lt"/>
          <a:ea typeface="Arial" charset="0"/>
          <a:cs typeface="+mj-cs"/>
          <a:sym typeface="Arial" charset="0"/>
        </a:defRPr>
      </a:lvl1pPr>
      <a:lvl2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2pPr>
      <a:lvl3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3pPr>
      <a:lvl4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4pPr>
      <a:lvl5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5pPr>
      <a:lvl6pPr marL="391409"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782818"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174227"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565636"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lvl1pPr marL="334328" indent="-334328"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1pPr>
      <a:lvl2pPr marL="759714" indent="-313943"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2pPr>
      <a:lvl3pPr marL="1189177" indent="-296275"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3pPr>
      <a:lvl4pPr marL="1689310" indent="-350637"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4pPr>
      <a:lvl5pPr marL="2231574" indent="-445771"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5pPr>
      <a:lvl6pPr marL="2152749"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6pPr>
      <a:lvl7pPr marL="2544158"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7pPr>
      <a:lvl8pPr marL="2935567"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8pPr>
      <a:lvl9pPr marL="3326976"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9pPr>
    </p:bodyStyle>
    <p:otherStyle>
      <a:defPPr>
        <a:defRPr lang="pl-PL"/>
      </a:defPPr>
      <a:lvl1pPr marL="0" algn="l" defTabSz="782818" rtl="0" eaLnBrk="1" latinLnBrk="0" hangingPunct="1">
        <a:defRPr sz="1541" kern="1200">
          <a:solidFill>
            <a:schemeClr val="tx1"/>
          </a:solidFill>
          <a:latin typeface="+mn-lt"/>
          <a:ea typeface="+mn-ea"/>
          <a:cs typeface="+mn-cs"/>
        </a:defRPr>
      </a:lvl1pPr>
      <a:lvl2pPr marL="391409" algn="l" defTabSz="782818" rtl="0" eaLnBrk="1" latinLnBrk="0" hangingPunct="1">
        <a:defRPr sz="1541" kern="1200">
          <a:solidFill>
            <a:schemeClr val="tx1"/>
          </a:solidFill>
          <a:latin typeface="+mn-lt"/>
          <a:ea typeface="+mn-ea"/>
          <a:cs typeface="+mn-cs"/>
        </a:defRPr>
      </a:lvl2pPr>
      <a:lvl3pPr marL="782818" algn="l" defTabSz="782818" rtl="0" eaLnBrk="1" latinLnBrk="0" hangingPunct="1">
        <a:defRPr sz="1541" kern="1200">
          <a:solidFill>
            <a:schemeClr val="tx1"/>
          </a:solidFill>
          <a:latin typeface="+mn-lt"/>
          <a:ea typeface="+mn-ea"/>
          <a:cs typeface="+mn-cs"/>
        </a:defRPr>
      </a:lvl3pPr>
      <a:lvl4pPr marL="1174227" algn="l" defTabSz="782818" rtl="0" eaLnBrk="1" latinLnBrk="0" hangingPunct="1">
        <a:defRPr sz="1541" kern="1200">
          <a:solidFill>
            <a:schemeClr val="tx1"/>
          </a:solidFill>
          <a:latin typeface="+mn-lt"/>
          <a:ea typeface="+mn-ea"/>
          <a:cs typeface="+mn-cs"/>
        </a:defRPr>
      </a:lvl4pPr>
      <a:lvl5pPr marL="1565636" algn="l" defTabSz="782818" rtl="0" eaLnBrk="1" latinLnBrk="0" hangingPunct="1">
        <a:defRPr sz="1541" kern="1200">
          <a:solidFill>
            <a:schemeClr val="tx1"/>
          </a:solidFill>
          <a:latin typeface="+mn-lt"/>
          <a:ea typeface="+mn-ea"/>
          <a:cs typeface="+mn-cs"/>
        </a:defRPr>
      </a:lvl5pPr>
      <a:lvl6pPr marL="1957045" algn="l" defTabSz="782818" rtl="0" eaLnBrk="1" latinLnBrk="0" hangingPunct="1">
        <a:defRPr sz="1541" kern="1200">
          <a:solidFill>
            <a:schemeClr val="tx1"/>
          </a:solidFill>
          <a:latin typeface="+mn-lt"/>
          <a:ea typeface="+mn-ea"/>
          <a:cs typeface="+mn-cs"/>
        </a:defRPr>
      </a:lvl6pPr>
      <a:lvl7pPr marL="2348454" algn="l" defTabSz="782818" rtl="0" eaLnBrk="1" latinLnBrk="0" hangingPunct="1">
        <a:defRPr sz="1541" kern="1200">
          <a:solidFill>
            <a:schemeClr val="tx1"/>
          </a:solidFill>
          <a:latin typeface="+mn-lt"/>
          <a:ea typeface="+mn-ea"/>
          <a:cs typeface="+mn-cs"/>
        </a:defRPr>
      </a:lvl7pPr>
      <a:lvl8pPr marL="2739862" algn="l" defTabSz="782818" rtl="0" eaLnBrk="1" latinLnBrk="0" hangingPunct="1">
        <a:defRPr sz="1541" kern="1200">
          <a:solidFill>
            <a:schemeClr val="tx1"/>
          </a:solidFill>
          <a:latin typeface="+mn-lt"/>
          <a:ea typeface="+mn-ea"/>
          <a:cs typeface="+mn-cs"/>
        </a:defRPr>
      </a:lvl8pPr>
      <a:lvl9pPr marL="3131271" algn="l" defTabSz="782818" rtl="0" eaLnBrk="1" latinLnBrk="0" hangingPunct="1">
        <a:defRPr sz="1541"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47813" y="476250"/>
            <a:ext cx="7138987" cy="941388"/>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bodyPr>
          <a:lstStyle/>
          <a:p>
            <a:pPr lvl="0"/>
            <a:r>
              <a:rPr lang="pl-PL"/>
              <a:t>Kliknij, aby edytować styl wzorca tytułu</a:t>
            </a:r>
          </a:p>
        </p:txBody>
      </p:sp>
      <p:sp>
        <p:nvSpPr>
          <p:cNvPr id="1027" name="Rectangle 3"/>
          <p:cNvSpPr>
            <a:spLocks noGrp="1" noChangeArrowheads="1"/>
          </p:cNvSpPr>
          <p:nvPr>
            <p:ph type="body" idx="1"/>
          </p:nvPr>
        </p:nvSpPr>
        <p:spPr bwMode="auto">
          <a:xfrm>
            <a:off x="1547813" y="1628775"/>
            <a:ext cx="7138987" cy="4497388"/>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prstTxWarp prst="textNoShape">
              <a:avLst/>
            </a:prstTxWarp>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smtClean="0">
                <a:latin typeface="Verdana" pitchFamily="34" charset="0"/>
                <a:ea typeface="+mn-ea"/>
              </a:defRPr>
            </a:lvl1pPr>
          </a:lstStyle>
          <a:p>
            <a:pPr algn="l" defTabSz="914400" rtl="0" fontAlgn="base">
              <a:spcBef>
                <a:spcPct val="0"/>
              </a:spcBef>
              <a:spcAft>
                <a:spcPct val="0"/>
              </a:spcAft>
              <a:defRPr/>
            </a:pPr>
            <a:fld id="{DCF6938A-3F3E-2B44-937E-5E0CBEA273AD}" type="datetime1">
              <a:rPr lang="pl-PL" altLang="pl-PL" kern="1200" smtClean="0">
                <a:solidFill>
                  <a:srgbClr val="000000"/>
                </a:solidFill>
                <a:uFillTx/>
                <a:cs typeface="+mn-cs"/>
              </a:rPr>
              <a:t>7.04.2025</a:t>
            </a:fld>
            <a:endParaRPr lang="pl-PL" altLang="pl-PL" kern="1200">
              <a:solidFill>
                <a:srgbClr val="000000"/>
              </a:solidFill>
              <a:uFillTx/>
              <a:cs typeface="+mn-cs"/>
            </a:endParaRPr>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smtClean="0">
                <a:latin typeface="Verdana" pitchFamily="34" charset="0"/>
                <a:ea typeface="+mn-ea"/>
              </a:defRPr>
            </a:lvl1pPr>
          </a:lstStyle>
          <a:p>
            <a:pPr defTabSz="914400" rtl="0" fontAlgn="base">
              <a:spcBef>
                <a:spcPct val="0"/>
              </a:spcBef>
              <a:spcAft>
                <a:spcPct val="0"/>
              </a:spcAft>
              <a:defRPr/>
            </a:pPr>
            <a:r>
              <a:rPr lang="pl-PL" altLang="pl-PL" kern="1200">
                <a:solidFill>
                  <a:srgbClr val="000000"/>
                </a:solidFill>
                <a:uFillTx/>
                <a:cs typeface="+mn-cs"/>
              </a:rPr>
              <a:t>www.agh.edu.pl</a:t>
            </a:r>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pPr defTabSz="914400" rtl="0" fontAlgn="base">
              <a:spcBef>
                <a:spcPct val="0"/>
              </a:spcBef>
              <a:spcAft>
                <a:spcPct val="0"/>
              </a:spcAft>
            </a:pPr>
            <a:fld id="{1F0A1867-2D17-E445-AC70-2BA0F626D633}" type="slidenum">
              <a:rPr lang="pl-PL" kern="1200" smtClean="0">
                <a:solidFill>
                  <a:srgbClr val="000000"/>
                </a:solidFill>
                <a:uFillTx/>
                <a:latin typeface="Verdana" charset="0"/>
                <a:ea typeface="Arial" charset="0"/>
                <a:cs typeface="+mn-cs"/>
              </a:rPr>
              <a:pPr defTabSz="914400" rtl="0" fontAlgn="base">
                <a:spcBef>
                  <a:spcPct val="0"/>
                </a:spcBef>
                <a:spcAft>
                  <a:spcPct val="0"/>
                </a:spcAft>
              </a:pPr>
              <a:t>‹#›</a:t>
            </a:fld>
            <a:endParaRPr lang="pl-PL" kern="1200">
              <a:solidFill>
                <a:srgbClr val="000000"/>
              </a:solidFill>
              <a:uFillTx/>
              <a:latin typeface="Verdana" charset="0"/>
              <a:ea typeface="Arial" charset="0"/>
              <a:cs typeface="+mn-cs"/>
            </a:endParaRPr>
          </a:p>
        </p:txBody>
      </p:sp>
    </p:spTree>
    <p:extLst>
      <p:ext uri="{BB962C8B-B14F-4D97-AF65-F5344CB8AC3E}">
        <p14:creationId xmlns:p14="http://schemas.microsoft.com/office/powerpoint/2010/main" val="1167986897"/>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Lst>
  <p:hf hdr="0" ftr="0"/>
  <p:txStyles>
    <p:titleStyle>
      <a:lvl1pPr algn="l" rtl="0" eaLnBrk="1" fontAlgn="base" hangingPunct="1">
        <a:spcBef>
          <a:spcPct val="0"/>
        </a:spcBef>
        <a:spcAft>
          <a:spcPct val="0"/>
        </a:spcAft>
        <a:defRPr sz="2200" b="1">
          <a:solidFill>
            <a:schemeClr val="tx2"/>
          </a:solidFill>
          <a:latin typeface="+mj-lt"/>
          <a:ea typeface="Arial" charset="0"/>
          <a:cs typeface="+mj-cs"/>
        </a:defRPr>
      </a:lvl1pPr>
      <a:lvl2pPr algn="l" rtl="0" eaLnBrk="1" fontAlgn="base" hangingPunct="1">
        <a:spcBef>
          <a:spcPct val="0"/>
        </a:spcBef>
        <a:spcAft>
          <a:spcPct val="0"/>
        </a:spcAft>
        <a:defRPr sz="2200" b="1">
          <a:solidFill>
            <a:schemeClr val="tx2"/>
          </a:solidFill>
          <a:latin typeface="Verdana" pitchFamily="34" charset="0"/>
          <a:ea typeface="Arial" charset="0"/>
        </a:defRPr>
      </a:lvl2pPr>
      <a:lvl3pPr algn="l" rtl="0" eaLnBrk="1" fontAlgn="base" hangingPunct="1">
        <a:spcBef>
          <a:spcPct val="0"/>
        </a:spcBef>
        <a:spcAft>
          <a:spcPct val="0"/>
        </a:spcAft>
        <a:defRPr sz="2200" b="1">
          <a:solidFill>
            <a:schemeClr val="tx2"/>
          </a:solidFill>
          <a:latin typeface="Verdana" pitchFamily="34" charset="0"/>
          <a:ea typeface="Arial" charset="0"/>
        </a:defRPr>
      </a:lvl3pPr>
      <a:lvl4pPr algn="l" rtl="0" eaLnBrk="1" fontAlgn="base" hangingPunct="1">
        <a:spcBef>
          <a:spcPct val="0"/>
        </a:spcBef>
        <a:spcAft>
          <a:spcPct val="0"/>
        </a:spcAft>
        <a:defRPr sz="2200" b="1">
          <a:solidFill>
            <a:schemeClr val="tx2"/>
          </a:solidFill>
          <a:latin typeface="Verdana" pitchFamily="34" charset="0"/>
          <a:ea typeface="Arial" charset="0"/>
        </a:defRPr>
      </a:lvl4pPr>
      <a:lvl5pPr algn="l" rtl="0" eaLnBrk="1" fontAlgn="base" hangingPunct="1">
        <a:spcBef>
          <a:spcPct val="0"/>
        </a:spcBef>
        <a:spcAft>
          <a:spcPct val="0"/>
        </a:spcAft>
        <a:defRPr sz="2200" b="1">
          <a:solidFill>
            <a:schemeClr val="tx2"/>
          </a:solidFill>
          <a:latin typeface="Verdana" pitchFamily="34" charset="0"/>
          <a:ea typeface="Arial" charset="0"/>
        </a:defRPr>
      </a:lvl5pPr>
      <a:lvl6pPr marL="457200" algn="l" rtl="0" eaLnBrk="1" fontAlgn="base" hangingPunct="1">
        <a:spcBef>
          <a:spcPct val="0"/>
        </a:spcBef>
        <a:spcAft>
          <a:spcPct val="0"/>
        </a:spcAft>
        <a:defRPr sz="2200" b="1">
          <a:solidFill>
            <a:schemeClr val="tx2"/>
          </a:solidFill>
          <a:latin typeface="Verdana" pitchFamily="34" charset="0"/>
        </a:defRPr>
      </a:lvl6pPr>
      <a:lvl7pPr marL="914400" algn="l" rtl="0" eaLnBrk="1" fontAlgn="base" hangingPunct="1">
        <a:spcBef>
          <a:spcPct val="0"/>
        </a:spcBef>
        <a:spcAft>
          <a:spcPct val="0"/>
        </a:spcAft>
        <a:defRPr sz="2200" b="1">
          <a:solidFill>
            <a:schemeClr val="tx2"/>
          </a:solidFill>
          <a:latin typeface="Verdana" pitchFamily="34" charset="0"/>
        </a:defRPr>
      </a:lvl7pPr>
      <a:lvl8pPr marL="1371600" algn="l" rtl="0" eaLnBrk="1" fontAlgn="base" hangingPunct="1">
        <a:spcBef>
          <a:spcPct val="0"/>
        </a:spcBef>
        <a:spcAft>
          <a:spcPct val="0"/>
        </a:spcAft>
        <a:defRPr sz="2200" b="1">
          <a:solidFill>
            <a:schemeClr val="tx2"/>
          </a:solidFill>
          <a:latin typeface="Verdana" pitchFamily="34" charset="0"/>
        </a:defRPr>
      </a:lvl8pPr>
      <a:lvl9pPr marL="1828800" algn="l" rtl="0" eaLnBrk="1" fontAlgn="base" hangingPunct="1">
        <a:spcBef>
          <a:spcPct val="0"/>
        </a:spcBef>
        <a:spcAft>
          <a:spcPct val="0"/>
        </a:spcAft>
        <a:defRPr sz="2200" b="1">
          <a:solidFill>
            <a:schemeClr val="tx2"/>
          </a:solidFill>
          <a:latin typeface="Verdana" pitchFamily="34" charset="0"/>
        </a:defRPr>
      </a:lvl9pPr>
    </p:titleStyle>
    <p:bodyStyle>
      <a:lvl1pPr marL="342900" indent="-342900" algn="l" rtl="0" eaLnBrk="1" fontAlgn="base" hangingPunct="1">
        <a:spcBef>
          <a:spcPct val="20000"/>
        </a:spcBef>
        <a:spcAft>
          <a:spcPct val="0"/>
        </a:spcAft>
        <a:buChar char="•"/>
        <a:defRPr sz="2400">
          <a:solidFill>
            <a:schemeClr val="tx1"/>
          </a:solidFill>
          <a:latin typeface="+mn-lt"/>
          <a:ea typeface="Arial" charset="0"/>
          <a:cs typeface="+mn-cs"/>
        </a:defRPr>
      </a:lvl1pPr>
      <a:lvl2pPr marL="742950" indent="-285750" algn="l" rtl="0" eaLnBrk="1" fontAlgn="base" hangingPunct="1">
        <a:spcBef>
          <a:spcPct val="20000"/>
        </a:spcBef>
        <a:spcAft>
          <a:spcPct val="0"/>
        </a:spcAft>
        <a:buChar char="–"/>
        <a:defRPr sz="2200">
          <a:solidFill>
            <a:schemeClr val="tx1"/>
          </a:solidFill>
          <a:latin typeface="+mn-lt"/>
          <a:ea typeface="Arial" charset="0"/>
        </a:defRPr>
      </a:lvl2pPr>
      <a:lvl3pPr marL="1143000" indent="-228600" algn="l" rtl="0" eaLnBrk="1" fontAlgn="base" hangingPunct="1">
        <a:spcBef>
          <a:spcPct val="20000"/>
        </a:spcBef>
        <a:spcAft>
          <a:spcPct val="0"/>
        </a:spcAft>
        <a:buChar char="•"/>
        <a:defRPr sz="2000">
          <a:solidFill>
            <a:schemeClr val="tx1"/>
          </a:solidFill>
          <a:latin typeface="+mn-lt"/>
          <a:ea typeface="Arial" charset="0"/>
        </a:defRPr>
      </a:lvl3pPr>
      <a:lvl4pPr marL="1600200" indent="-228600" algn="l" rtl="0" eaLnBrk="1" fontAlgn="base" hangingPunct="1">
        <a:spcBef>
          <a:spcPct val="20000"/>
        </a:spcBef>
        <a:spcAft>
          <a:spcPct val="0"/>
        </a:spcAft>
        <a:buChar char="–"/>
        <a:defRPr>
          <a:solidFill>
            <a:schemeClr val="tx1"/>
          </a:solidFill>
          <a:latin typeface="+mn-lt"/>
          <a:ea typeface="Arial" charset="0"/>
        </a:defRPr>
      </a:lvl4pPr>
      <a:lvl5pPr marL="2057400" indent="-228600" algn="l" rtl="0" eaLnBrk="1" fontAlgn="base" hangingPunct="1">
        <a:spcBef>
          <a:spcPct val="20000"/>
        </a:spcBef>
        <a:spcAft>
          <a:spcPct val="0"/>
        </a:spcAft>
        <a:buChar char="»"/>
        <a:defRPr sz="1600">
          <a:solidFill>
            <a:schemeClr val="tx1"/>
          </a:solidFill>
          <a:latin typeface="+mn-lt"/>
          <a:ea typeface="Arial" charset="0"/>
        </a:defRPr>
      </a:lvl5pPr>
      <a:lvl6pPr marL="2514600" indent="-228600" algn="l" rtl="0" eaLnBrk="1" fontAlgn="base" hangingPunct="1">
        <a:spcBef>
          <a:spcPct val="20000"/>
        </a:spcBef>
        <a:spcAft>
          <a:spcPct val="0"/>
        </a:spcAft>
        <a:buChar char="»"/>
        <a:defRPr sz="1600">
          <a:solidFill>
            <a:schemeClr val="tx1"/>
          </a:solidFill>
          <a:latin typeface="+mn-lt"/>
        </a:defRPr>
      </a:lvl6pPr>
      <a:lvl7pPr marL="2971800" indent="-228600" algn="l" rtl="0" eaLnBrk="1" fontAlgn="base" hangingPunct="1">
        <a:spcBef>
          <a:spcPct val="20000"/>
        </a:spcBef>
        <a:spcAft>
          <a:spcPct val="0"/>
        </a:spcAft>
        <a:buChar char="»"/>
        <a:defRPr sz="1600">
          <a:solidFill>
            <a:schemeClr val="tx1"/>
          </a:solidFill>
          <a:latin typeface="+mn-lt"/>
        </a:defRPr>
      </a:lvl7pPr>
      <a:lvl8pPr marL="3429000" indent="-228600" algn="l" rtl="0" eaLnBrk="1" fontAlgn="base" hangingPunct="1">
        <a:spcBef>
          <a:spcPct val="20000"/>
        </a:spcBef>
        <a:spcAft>
          <a:spcPct val="0"/>
        </a:spcAft>
        <a:buChar char="»"/>
        <a:defRPr sz="1600">
          <a:solidFill>
            <a:schemeClr val="tx1"/>
          </a:solidFill>
          <a:latin typeface="+mn-lt"/>
        </a:defRPr>
      </a:lvl8pPr>
      <a:lvl9pPr marL="3886200" indent="-228600" algn="l" rtl="0" eaLnBrk="1" fontAlgn="base" hangingPunct="1">
        <a:spcBef>
          <a:spcPct val="20000"/>
        </a:spcBef>
        <a:spcAft>
          <a:spcPct val="0"/>
        </a:spcAft>
        <a:buChar char="»"/>
        <a:defRPr sz="1600">
          <a:solidFill>
            <a:schemeClr val="tx1"/>
          </a:solidFill>
          <a:latin typeface="+mn-lt"/>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5"/>
          <a:srcRect/>
          <a:stretch>
            <a:fillRect/>
          </a:stretch>
        </a:blipFill>
        <a:effectLst/>
      </p:bgPr>
    </p:bg>
    <p:spTree>
      <p:nvGrpSpPr>
        <p:cNvPr id="1" name=""/>
        <p:cNvGrpSpPr/>
        <p:nvPr/>
      </p:nvGrpSpPr>
      <p:grpSpPr>
        <a:xfrm>
          <a:off x="0" y="0"/>
          <a:ext cx="0" cy="0"/>
          <a:chOff x="0" y="0"/>
          <a:chExt cx="0" cy="0"/>
        </a:xfrm>
      </p:grpSpPr>
      <p:sp>
        <p:nvSpPr>
          <p:cNvPr id="2049" name="Rectangle 1"/>
          <p:cNvSpPr>
            <a:spLocks noGrp="1"/>
          </p:cNvSpPr>
          <p:nvPr>
            <p:ph type="sldNum" sz="quarter" idx="2"/>
          </p:nvPr>
        </p:nvSpPr>
        <p:spPr bwMode="auto">
          <a:xfrm>
            <a:off x="8169529" y="6254324"/>
            <a:ext cx="294923" cy="2953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2144" tIns="52144" rIns="52144" bIns="52144" numCol="1" anchor="t" anchorCtr="0" compatLnSpc="1">
            <a:prstTxWarp prst="textNoShape">
              <a:avLst/>
            </a:prstTxWarp>
          </a:bodyPr>
          <a:lstStyle>
            <a:lvl1pPr algn="r" defTabSz="892902" eaLnBrk="1">
              <a:defRPr sz="1370" smtClean="0">
                <a:latin typeface="Arial" panose="020B0604020202020204" pitchFamily="34" charset="0"/>
                <a:ea typeface="+mn-ea"/>
                <a:cs typeface="Arial" panose="020B0604020202020204" pitchFamily="34" charset="0"/>
                <a:sym typeface="Arial" panose="020B0604020202020204" pitchFamily="34" charset="0"/>
              </a:defRPr>
            </a:lvl1pPr>
          </a:lstStyle>
          <a:p>
            <a:pPr lvl="0"/>
            <a:fld id="{86CB4B4D-7CA3-9044-876B-883B54F8677D}" type="slidenum">
              <a:rPr lang="pl-PL" smtClean="0"/>
              <a:t>‹#›</a:t>
            </a:fld>
            <a:endParaRPr lang="pl-PL"/>
          </a:p>
        </p:txBody>
      </p:sp>
    </p:spTree>
    <p:extLst>
      <p:ext uri="{BB962C8B-B14F-4D97-AF65-F5344CB8AC3E}">
        <p14:creationId xmlns:p14="http://schemas.microsoft.com/office/powerpoint/2010/main" val="207760652"/>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 id="2147483713" r:id="rId13"/>
  </p:sldLayoutIdLst>
  <p:hf hdr="0" ftr="0"/>
  <p:txStyles>
    <p:titleStyle>
      <a:lvl1pPr algn="ctr" defTabSz="892902" rtl="0" eaLnBrk="1" fontAlgn="base" hangingPunct="1">
        <a:spcBef>
          <a:spcPct val="0"/>
        </a:spcBef>
        <a:spcAft>
          <a:spcPct val="0"/>
        </a:spcAft>
        <a:defRPr sz="4281" kern="1200">
          <a:solidFill>
            <a:srgbClr val="000000"/>
          </a:solidFill>
          <a:latin typeface="+mj-lt"/>
          <a:ea typeface="Arial" charset="0"/>
          <a:cs typeface="+mj-cs"/>
          <a:sym typeface="Arial" charset="0"/>
        </a:defRPr>
      </a:lvl1pPr>
      <a:lvl2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2pPr>
      <a:lvl3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3pPr>
      <a:lvl4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4pPr>
      <a:lvl5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5pPr>
      <a:lvl6pPr marL="391409"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782818"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174227"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565636"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lvl1pPr marL="334328" indent="-334328"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1pPr>
      <a:lvl2pPr marL="759714" indent="-313943"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2pPr>
      <a:lvl3pPr marL="1189177" indent="-296275"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3pPr>
      <a:lvl4pPr marL="1689310" indent="-350637"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4pPr>
      <a:lvl5pPr marL="2231574" indent="-445771"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5pPr>
      <a:lvl6pPr marL="2152749"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6pPr>
      <a:lvl7pPr marL="2544158"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7pPr>
      <a:lvl8pPr marL="2935567"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8pPr>
      <a:lvl9pPr marL="3326976"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9pPr>
    </p:bodyStyle>
    <p:otherStyle>
      <a:defPPr>
        <a:defRPr lang="pl-PL"/>
      </a:defPPr>
      <a:lvl1pPr marL="0" algn="l" defTabSz="782818" rtl="0" eaLnBrk="1" latinLnBrk="0" hangingPunct="1">
        <a:defRPr sz="1541" kern="1200">
          <a:solidFill>
            <a:schemeClr val="tx1"/>
          </a:solidFill>
          <a:latin typeface="+mn-lt"/>
          <a:ea typeface="+mn-ea"/>
          <a:cs typeface="+mn-cs"/>
        </a:defRPr>
      </a:lvl1pPr>
      <a:lvl2pPr marL="391409" algn="l" defTabSz="782818" rtl="0" eaLnBrk="1" latinLnBrk="0" hangingPunct="1">
        <a:defRPr sz="1541" kern="1200">
          <a:solidFill>
            <a:schemeClr val="tx1"/>
          </a:solidFill>
          <a:latin typeface="+mn-lt"/>
          <a:ea typeface="+mn-ea"/>
          <a:cs typeface="+mn-cs"/>
        </a:defRPr>
      </a:lvl2pPr>
      <a:lvl3pPr marL="782818" algn="l" defTabSz="782818" rtl="0" eaLnBrk="1" latinLnBrk="0" hangingPunct="1">
        <a:defRPr sz="1541" kern="1200">
          <a:solidFill>
            <a:schemeClr val="tx1"/>
          </a:solidFill>
          <a:latin typeface="+mn-lt"/>
          <a:ea typeface="+mn-ea"/>
          <a:cs typeface="+mn-cs"/>
        </a:defRPr>
      </a:lvl3pPr>
      <a:lvl4pPr marL="1174227" algn="l" defTabSz="782818" rtl="0" eaLnBrk="1" latinLnBrk="0" hangingPunct="1">
        <a:defRPr sz="1541" kern="1200">
          <a:solidFill>
            <a:schemeClr val="tx1"/>
          </a:solidFill>
          <a:latin typeface="+mn-lt"/>
          <a:ea typeface="+mn-ea"/>
          <a:cs typeface="+mn-cs"/>
        </a:defRPr>
      </a:lvl4pPr>
      <a:lvl5pPr marL="1565636" algn="l" defTabSz="782818" rtl="0" eaLnBrk="1" latinLnBrk="0" hangingPunct="1">
        <a:defRPr sz="1541" kern="1200">
          <a:solidFill>
            <a:schemeClr val="tx1"/>
          </a:solidFill>
          <a:latin typeface="+mn-lt"/>
          <a:ea typeface="+mn-ea"/>
          <a:cs typeface="+mn-cs"/>
        </a:defRPr>
      </a:lvl5pPr>
      <a:lvl6pPr marL="1957045" algn="l" defTabSz="782818" rtl="0" eaLnBrk="1" latinLnBrk="0" hangingPunct="1">
        <a:defRPr sz="1541" kern="1200">
          <a:solidFill>
            <a:schemeClr val="tx1"/>
          </a:solidFill>
          <a:latin typeface="+mn-lt"/>
          <a:ea typeface="+mn-ea"/>
          <a:cs typeface="+mn-cs"/>
        </a:defRPr>
      </a:lvl6pPr>
      <a:lvl7pPr marL="2348454" algn="l" defTabSz="782818" rtl="0" eaLnBrk="1" latinLnBrk="0" hangingPunct="1">
        <a:defRPr sz="1541" kern="1200">
          <a:solidFill>
            <a:schemeClr val="tx1"/>
          </a:solidFill>
          <a:latin typeface="+mn-lt"/>
          <a:ea typeface="+mn-ea"/>
          <a:cs typeface="+mn-cs"/>
        </a:defRPr>
      </a:lvl7pPr>
      <a:lvl8pPr marL="2739862" algn="l" defTabSz="782818" rtl="0" eaLnBrk="1" latinLnBrk="0" hangingPunct="1">
        <a:defRPr sz="1541" kern="1200">
          <a:solidFill>
            <a:schemeClr val="tx1"/>
          </a:solidFill>
          <a:latin typeface="+mn-lt"/>
          <a:ea typeface="+mn-ea"/>
          <a:cs typeface="+mn-cs"/>
        </a:defRPr>
      </a:lvl8pPr>
      <a:lvl9pPr marL="3131271" algn="l" defTabSz="782818" rtl="0" eaLnBrk="1" latinLnBrk="0" hangingPunct="1">
        <a:defRPr sz="1541"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p:cNvSpPr>
          <p:nvPr>
            <p:ph type="title"/>
          </p:nvPr>
        </p:nvSpPr>
        <p:spPr bwMode="auto">
          <a:xfrm>
            <a:off x="686344" y="609441"/>
            <a:ext cx="7778108" cy="114396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 xmlns:ma14="http://schemas.microsoft.com/office/mac/drawingml/2011/main" val="1"/>
            </a:ext>
          </a:extLst>
        </p:spPr>
        <p:txBody>
          <a:bodyPr vert="horz" wrap="square" lIns="52144" tIns="52144" rIns="52144" bIns="52144" numCol="1" anchor="ctr" anchorCtr="0" compatLnSpc="1">
            <a:prstTxWarp prst="textNoShape">
              <a:avLst/>
            </a:prstTxWarp>
          </a:bodyPr>
          <a:lstStyle/>
          <a:p>
            <a:pPr lvl="0"/>
            <a:r>
              <a:rPr lang="pl-PL" altLang="pl-PL">
                <a:sym typeface="Arial" charset="0"/>
              </a:rPr>
              <a:t>Kliknij, aby edyt. styl wz. tyt.</a:t>
            </a:r>
            <a:endParaRPr lang="en-US" altLang="pl-PL">
              <a:sym typeface="Arial" charset="0"/>
            </a:endParaRPr>
          </a:p>
        </p:txBody>
      </p:sp>
      <p:sp>
        <p:nvSpPr>
          <p:cNvPr id="1027" name="Rectangle 2"/>
          <p:cNvSpPr>
            <a:spLocks noGrp="1"/>
          </p:cNvSpPr>
          <p:nvPr>
            <p:ph type="body" idx="1"/>
          </p:nvPr>
        </p:nvSpPr>
        <p:spPr bwMode="auto">
          <a:xfrm>
            <a:off x="686344" y="1982481"/>
            <a:ext cx="7778108" cy="41191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 xmlns:ma14="http://schemas.microsoft.com/office/mac/drawingml/2011/main" val="1"/>
            </a:ext>
          </a:extLst>
        </p:spPr>
        <p:txBody>
          <a:bodyPr vert="horz" wrap="square" lIns="52144" tIns="52144" rIns="52144" bIns="52144" numCol="1" anchor="t" anchorCtr="0" compatLnSpc="1">
            <a:prstTxWarp prst="textNoShape">
              <a:avLst/>
            </a:prstTxWarp>
          </a:bodyPr>
          <a:lstStyle/>
          <a:p>
            <a:pPr lvl="0"/>
            <a:r>
              <a:rPr lang="pl-PL" altLang="pl-PL">
                <a:sym typeface="Arial" charset="0"/>
              </a:rPr>
              <a:t>Kliknij, aby edytować style wzorca tekstu</a:t>
            </a:r>
          </a:p>
          <a:p>
            <a:pPr lvl="1"/>
            <a:r>
              <a:rPr lang="pl-PL" altLang="pl-PL">
                <a:sym typeface="Arial" charset="0"/>
              </a:rPr>
              <a:t>Drugi poziom</a:t>
            </a:r>
          </a:p>
          <a:p>
            <a:pPr lvl="2"/>
            <a:r>
              <a:rPr lang="pl-PL" altLang="pl-PL">
                <a:sym typeface="Arial" charset="0"/>
              </a:rPr>
              <a:t>Trzeci poziom</a:t>
            </a:r>
          </a:p>
          <a:p>
            <a:pPr lvl="3"/>
            <a:r>
              <a:rPr lang="pl-PL" altLang="pl-PL">
                <a:sym typeface="Arial" charset="0"/>
              </a:rPr>
              <a:t>Czwarty poziom</a:t>
            </a:r>
          </a:p>
          <a:p>
            <a:pPr lvl="4"/>
            <a:r>
              <a:rPr lang="pl-PL" altLang="pl-PL">
                <a:sym typeface="Arial" charset="0"/>
              </a:rPr>
              <a:t>Piąty poziom</a:t>
            </a:r>
            <a:endParaRPr lang="en-US" altLang="pl-PL">
              <a:sym typeface="Arial" charset="0"/>
            </a:endParaRPr>
          </a:p>
        </p:txBody>
      </p:sp>
      <p:sp>
        <p:nvSpPr>
          <p:cNvPr id="2" name="Rectangle 3"/>
          <p:cNvSpPr>
            <a:spLocks noGrp="1"/>
          </p:cNvSpPr>
          <p:nvPr>
            <p:ph type="sldNum" sz="quarter" idx="2"/>
          </p:nvPr>
        </p:nvSpPr>
        <p:spPr bwMode="auto">
          <a:xfrm>
            <a:off x="8169529" y="6254324"/>
            <a:ext cx="294923" cy="2953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2144" tIns="52144" rIns="52144" bIns="52144" numCol="1" anchor="t" anchorCtr="0" compatLnSpc="1">
            <a:prstTxWarp prst="textNoShape">
              <a:avLst/>
            </a:prstTxWarp>
          </a:bodyPr>
          <a:lstStyle>
            <a:lvl1pPr algn="r" defTabSz="892902" eaLnBrk="1">
              <a:defRPr sz="1370" smtClean="0">
                <a:latin typeface="Arial" panose="020B0604020202020204" pitchFamily="34" charset="0"/>
                <a:ea typeface="+mn-ea"/>
                <a:cs typeface="Arial" panose="020B0604020202020204" pitchFamily="34" charset="0"/>
                <a:sym typeface="Arial" panose="020B0604020202020204" pitchFamily="34" charset="0"/>
              </a:defRPr>
            </a:lvl1pPr>
          </a:lstStyle>
          <a:p>
            <a:pPr>
              <a:defRPr/>
            </a:pPr>
            <a:fld id="{14B245F2-0047-4C43-B0F7-92ECDC9EACE9}" type="slidenum">
              <a:rPr lang="en-US" altLang="pl-PL"/>
              <a:pPr>
                <a:defRPr/>
              </a:pPr>
              <a:t>‹#›</a:t>
            </a:fld>
            <a:endParaRPr lang="en-US" altLang="pl-PL"/>
          </a:p>
        </p:txBody>
      </p:sp>
    </p:spTree>
    <p:extLst>
      <p:ext uri="{BB962C8B-B14F-4D97-AF65-F5344CB8AC3E}">
        <p14:creationId xmlns:p14="http://schemas.microsoft.com/office/powerpoint/2010/main" val="24868142"/>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Lst>
  <p:txStyles>
    <p:titleStyle>
      <a:lvl1pPr algn="ctr" defTabSz="892902" rtl="0" eaLnBrk="1" fontAlgn="base" hangingPunct="1">
        <a:spcBef>
          <a:spcPct val="0"/>
        </a:spcBef>
        <a:spcAft>
          <a:spcPct val="0"/>
        </a:spcAft>
        <a:defRPr sz="4281" kern="1200">
          <a:solidFill>
            <a:srgbClr val="000000"/>
          </a:solidFill>
          <a:latin typeface="+mj-lt"/>
          <a:ea typeface="Arial" charset="0"/>
          <a:cs typeface="+mj-cs"/>
          <a:sym typeface="Arial" charset="0"/>
        </a:defRPr>
      </a:lvl1pPr>
      <a:lvl2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2pPr>
      <a:lvl3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3pPr>
      <a:lvl4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4pPr>
      <a:lvl5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5pPr>
      <a:lvl6pPr marL="391409"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782818"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174227"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565636"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lvl1pPr marL="334328" indent="-334328"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1pPr>
      <a:lvl2pPr marL="759714" indent="-313943"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2pPr>
      <a:lvl3pPr marL="1189177" indent="-296275"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3pPr>
      <a:lvl4pPr marL="1689310" indent="-350637"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4pPr>
      <a:lvl5pPr marL="2231574" indent="-445771"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5pPr>
      <a:lvl6pPr marL="2152749"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6pPr>
      <a:lvl7pPr marL="2544158"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7pPr>
      <a:lvl8pPr marL="2935567"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8pPr>
      <a:lvl9pPr marL="3326976"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9pPr>
    </p:bodyStyle>
    <p:otherStyle>
      <a:defPPr>
        <a:defRPr lang="pl-PL"/>
      </a:defPPr>
      <a:lvl1pPr marL="0" algn="l" defTabSz="782818" rtl="0" eaLnBrk="1" latinLnBrk="0" hangingPunct="1">
        <a:defRPr sz="1541" kern="1200">
          <a:solidFill>
            <a:schemeClr val="tx1"/>
          </a:solidFill>
          <a:latin typeface="+mn-lt"/>
          <a:ea typeface="+mn-ea"/>
          <a:cs typeface="+mn-cs"/>
        </a:defRPr>
      </a:lvl1pPr>
      <a:lvl2pPr marL="391409" algn="l" defTabSz="782818" rtl="0" eaLnBrk="1" latinLnBrk="0" hangingPunct="1">
        <a:defRPr sz="1541" kern="1200">
          <a:solidFill>
            <a:schemeClr val="tx1"/>
          </a:solidFill>
          <a:latin typeface="+mn-lt"/>
          <a:ea typeface="+mn-ea"/>
          <a:cs typeface="+mn-cs"/>
        </a:defRPr>
      </a:lvl2pPr>
      <a:lvl3pPr marL="782818" algn="l" defTabSz="782818" rtl="0" eaLnBrk="1" latinLnBrk="0" hangingPunct="1">
        <a:defRPr sz="1541" kern="1200">
          <a:solidFill>
            <a:schemeClr val="tx1"/>
          </a:solidFill>
          <a:latin typeface="+mn-lt"/>
          <a:ea typeface="+mn-ea"/>
          <a:cs typeface="+mn-cs"/>
        </a:defRPr>
      </a:lvl3pPr>
      <a:lvl4pPr marL="1174227" algn="l" defTabSz="782818" rtl="0" eaLnBrk="1" latinLnBrk="0" hangingPunct="1">
        <a:defRPr sz="1541" kern="1200">
          <a:solidFill>
            <a:schemeClr val="tx1"/>
          </a:solidFill>
          <a:latin typeface="+mn-lt"/>
          <a:ea typeface="+mn-ea"/>
          <a:cs typeface="+mn-cs"/>
        </a:defRPr>
      </a:lvl4pPr>
      <a:lvl5pPr marL="1565636" algn="l" defTabSz="782818" rtl="0" eaLnBrk="1" latinLnBrk="0" hangingPunct="1">
        <a:defRPr sz="1541" kern="1200">
          <a:solidFill>
            <a:schemeClr val="tx1"/>
          </a:solidFill>
          <a:latin typeface="+mn-lt"/>
          <a:ea typeface="+mn-ea"/>
          <a:cs typeface="+mn-cs"/>
        </a:defRPr>
      </a:lvl5pPr>
      <a:lvl6pPr marL="1957045" algn="l" defTabSz="782818" rtl="0" eaLnBrk="1" latinLnBrk="0" hangingPunct="1">
        <a:defRPr sz="1541" kern="1200">
          <a:solidFill>
            <a:schemeClr val="tx1"/>
          </a:solidFill>
          <a:latin typeface="+mn-lt"/>
          <a:ea typeface="+mn-ea"/>
          <a:cs typeface="+mn-cs"/>
        </a:defRPr>
      </a:lvl6pPr>
      <a:lvl7pPr marL="2348454" algn="l" defTabSz="782818" rtl="0" eaLnBrk="1" latinLnBrk="0" hangingPunct="1">
        <a:defRPr sz="1541" kern="1200">
          <a:solidFill>
            <a:schemeClr val="tx1"/>
          </a:solidFill>
          <a:latin typeface="+mn-lt"/>
          <a:ea typeface="+mn-ea"/>
          <a:cs typeface="+mn-cs"/>
        </a:defRPr>
      </a:lvl7pPr>
      <a:lvl8pPr marL="2739862" algn="l" defTabSz="782818" rtl="0" eaLnBrk="1" latinLnBrk="0" hangingPunct="1">
        <a:defRPr sz="1541" kern="1200">
          <a:solidFill>
            <a:schemeClr val="tx1"/>
          </a:solidFill>
          <a:latin typeface="+mn-lt"/>
          <a:ea typeface="+mn-ea"/>
          <a:cs typeface="+mn-cs"/>
        </a:defRPr>
      </a:lvl8pPr>
      <a:lvl9pPr marL="3131271" algn="l" defTabSz="782818" rtl="0" eaLnBrk="1" latinLnBrk="0" hangingPunct="1">
        <a:defRPr sz="1541"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p:cNvSpPr>
          <p:nvPr>
            <p:ph type="title"/>
          </p:nvPr>
        </p:nvSpPr>
        <p:spPr bwMode="auto">
          <a:xfrm>
            <a:off x="686344" y="609441"/>
            <a:ext cx="7778108" cy="114396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 xmlns:ma14="http://schemas.microsoft.com/office/mac/drawingml/2011/main" val="1"/>
            </a:ext>
          </a:extLst>
        </p:spPr>
        <p:txBody>
          <a:bodyPr vert="horz" wrap="square" lIns="52144" tIns="52144" rIns="52144" bIns="52144" numCol="1" anchor="ctr" anchorCtr="0" compatLnSpc="1">
            <a:prstTxWarp prst="textNoShape">
              <a:avLst/>
            </a:prstTxWarp>
          </a:bodyPr>
          <a:lstStyle/>
          <a:p>
            <a:pPr lvl="0"/>
            <a:r>
              <a:rPr lang="pl-PL" altLang="pl-PL">
                <a:sym typeface="Arial" charset="0"/>
              </a:rPr>
              <a:t>Kliknij, aby edyt. styl wz. tyt.</a:t>
            </a:r>
            <a:endParaRPr lang="en-US" altLang="pl-PL">
              <a:sym typeface="Arial" charset="0"/>
            </a:endParaRPr>
          </a:p>
        </p:txBody>
      </p:sp>
      <p:sp>
        <p:nvSpPr>
          <p:cNvPr id="1027" name="Rectangle 2"/>
          <p:cNvSpPr>
            <a:spLocks noGrp="1"/>
          </p:cNvSpPr>
          <p:nvPr>
            <p:ph type="body" idx="1"/>
          </p:nvPr>
        </p:nvSpPr>
        <p:spPr bwMode="auto">
          <a:xfrm>
            <a:off x="686344" y="1982481"/>
            <a:ext cx="7778108" cy="41191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 xmlns:ma14="http://schemas.microsoft.com/office/mac/drawingml/2011/main" val="1"/>
            </a:ext>
          </a:extLst>
        </p:spPr>
        <p:txBody>
          <a:bodyPr vert="horz" wrap="square" lIns="52144" tIns="52144" rIns="52144" bIns="52144" numCol="1" anchor="t" anchorCtr="0" compatLnSpc="1">
            <a:prstTxWarp prst="textNoShape">
              <a:avLst/>
            </a:prstTxWarp>
          </a:bodyPr>
          <a:lstStyle/>
          <a:p>
            <a:pPr lvl="0"/>
            <a:r>
              <a:rPr lang="pl-PL" altLang="pl-PL">
                <a:sym typeface="Arial" charset="0"/>
              </a:rPr>
              <a:t>Kliknij, aby edytować style wzorca tekstu</a:t>
            </a:r>
          </a:p>
          <a:p>
            <a:pPr lvl="1"/>
            <a:r>
              <a:rPr lang="pl-PL" altLang="pl-PL">
                <a:sym typeface="Arial" charset="0"/>
              </a:rPr>
              <a:t>Drugi poziom</a:t>
            </a:r>
          </a:p>
          <a:p>
            <a:pPr lvl="2"/>
            <a:r>
              <a:rPr lang="pl-PL" altLang="pl-PL">
                <a:sym typeface="Arial" charset="0"/>
              </a:rPr>
              <a:t>Trzeci poziom</a:t>
            </a:r>
          </a:p>
          <a:p>
            <a:pPr lvl="3"/>
            <a:r>
              <a:rPr lang="pl-PL" altLang="pl-PL">
                <a:sym typeface="Arial" charset="0"/>
              </a:rPr>
              <a:t>Czwarty poziom</a:t>
            </a:r>
          </a:p>
          <a:p>
            <a:pPr lvl="4"/>
            <a:r>
              <a:rPr lang="pl-PL" altLang="pl-PL">
                <a:sym typeface="Arial" charset="0"/>
              </a:rPr>
              <a:t>Piąty poziom</a:t>
            </a:r>
            <a:endParaRPr lang="en-US" altLang="pl-PL">
              <a:sym typeface="Arial" charset="0"/>
            </a:endParaRPr>
          </a:p>
        </p:txBody>
      </p:sp>
      <p:sp>
        <p:nvSpPr>
          <p:cNvPr id="2" name="Rectangle 3"/>
          <p:cNvSpPr>
            <a:spLocks noGrp="1"/>
          </p:cNvSpPr>
          <p:nvPr>
            <p:ph type="sldNum" sz="quarter" idx="2"/>
          </p:nvPr>
        </p:nvSpPr>
        <p:spPr bwMode="auto">
          <a:xfrm>
            <a:off x="8169529" y="6254324"/>
            <a:ext cx="294923" cy="2953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2144" tIns="52144" rIns="52144" bIns="52144" numCol="1" anchor="t" anchorCtr="0" compatLnSpc="1">
            <a:prstTxWarp prst="textNoShape">
              <a:avLst/>
            </a:prstTxWarp>
          </a:bodyPr>
          <a:lstStyle>
            <a:lvl1pPr algn="r" defTabSz="892902" eaLnBrk="1">
              <a:defRPr sz="1370"/>
            </a:lvl1pPr>
          </a:lstStyle>
          <a:p>
            <a:fld id="{8A730880-FEAE-0548-8E75-7B1EEDDCA78A}" type="slidenum">
              <a:rPr lang="en-US" altLang="pl-PL"/>
              <a:pPr/>
              <a:t>‹#›</a:t>
            </a:fld>
            <a:endParaRPr lang="en-US" altLang="pl-PL"/>
          </a:p>
        </p:txBody>
      </p:sp>
    </p:spTree>
    <p:extLst>
      <p:ext uri="{BB962C8B-B14F-4D97-AF65-F5344CB8AC3E}">
        <p14:creationId xmlns:p14="http://schemas.microsoft.com/office/powerpoint/2010/main" val="1347035076"/>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Lst>
  <p:txStyles>
    <p:titleStyle>
      <a:lvl1pPr algn="ctr" defTabSz="892902" rtl="0" eaLnBrk="1" fontAlgn="base" hangingPunct="1">
        <a:spcBef>
          <a:spcPct val="0"/>
        </a:spcBef>
        <a:spcAft>
          <a:spcPct val="0"/>
        </a:spcAft>
        <a:defRPr sz="4281" kern="1200">
          <a:solidFill>
            <a:srgbClr val="000000"/>
          </a:solidFill>
          <a:latin typeface="+mj-lt"/>
          <a:ea typeface="Arial" charset="0"/>
          <a:cs typeface="+mj-cs"/>
          <a:sym typeface="Arial" charset="0"/>
        </a:defRPr>
      </a:lvl1pPr>
      <a:lvl2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2pPr>
      <a:lvl3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3pPr>
      <a:lvl4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4pPr>
      <a:lvl5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5pPr>
      <a:lvl6pPr marL="391409"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782818"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174227"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565636"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lvl1pPr marL="334328" indent="-334328"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1pPr>
      <a:lvl2pPr marL="759714" indent="-313943"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2pPr>
      <a:lvl3pPr marL="1189177" indent="-296275"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3pPr>
      <a:lvl4pPr marL="1689310" indent="-350637"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4pPr>
      <a:lvl5pPr marL="2231574" indent="-445771"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5pPr>
      <a:lvl6pPr marL="2152749"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6pPr>
      <a:lvl7pPr marL="2544158"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7pPr>
      <a:lvl8pPr marL="2935567"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8pPr>
      <a:lvl9pPr marL="3326976"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9pPr>
    </p:bodyStyle>
    <p:otherStyle>
      <a:defPPr>
        <a:defRPr lang="pl-PL"/>
      </a:defPPr>
      <a:lvl1pPr marL="0" algn="l" defTabSz="782818" rtl="0" eaLnBrk="1" latinLnBrk="0" hangingPunct="1">
        <a:defRPr sz="1541" kern="1200">
          <a:solidFill>
            <a:schemeClr val="tx1"/>
          </a:solidFill>
          <a:latin typeface="+mn-lt"/>
          <a:ea typeface="+mn-ea"/>
          <a:cs typeface="+mn-cs"/>
        </a:defRPr>
      </a:lvl1pPr>
      <a:lvl2pPr marL="391409" algn="l" defTabSz="782818" rtl="0" eaLnBrk="1" latinLnBrk="0" hangingPunct="1">
        <a:defRPr sz="1541" kern="1200">
          <a:solidFill>
            <a:schemeClr val="tx1"/>
          </a:solidFill>
          <a:latin typeface="+mn-lt"/>
          <a:ea typeface="+mn-ea"/>
          <a:cs typeface="+mn-cs"/>
        </a:defRPr>
      </a:lvl2pPr>
      <a:lvl3pPr marL="782818" algn="l" defTabSz="782818" rtl="0" eaLnBrk="1" latinLnBrk="0" hangingPunct="1">
        <a:defRPr sz="1541" kern="1200">
          <a:solidFill>
            <a:schemeClr val="tx1"/>
          </a:solidFill>
          <a:latin typeface="+mn-lt"/>
          <a:ea typeface="+mn-ea"/>
          <a:cs typeface="+mn-cs"/>
        </a:defRPr>
      </a:lvl3pPr>
      <a:lvl4pPr marL="1174227" algn="l" defTabSz="782818" rtl="0" eaLnBrk="1" latinLnBrk="0" hangingPunct="1">
        <a:defRPr sz="1541" kern="1200">
          <a:solidFill>
            <a:schemeClr val="tx1"/>
          </a:solidFill>
          <a:latin typeface="+mn-lt"/>
          <a:ea typeface="+mn-ea"/>
          <a:cs typeface="+mn-cs"/>
        </a:defRPr>
      </a:lvl4pPr>
      <a:lvl5pPr marL="1565636" algn="l" defTabSz="782818" rtl="0" eaLnBrk="1" latinLnBrk="0" hangingPunct="1">
        <a:defRPr sz="1541" kern="1200">
          <a:solidFill>
            <a:schemeClr val="tx1"/>
          </a:solidFill>
          <a:latin typeface="+mn-lt"/>
          <a:ea typeface="+mn-ea"/>
          <a:cs typeface="+mn-cs"/>
        </a:defRPr>
      </a:lvl5pPr>
      <a:lvl6pPr marL="1957045" algn="l" defTabSz="782818" rtl="0" eaLnBrk="1" latinLnBrk="0" hangingPunct="1">
        <a:defRPr sz="1541" kern="1200">
          <a:solidFill>
            <a:schemeClr val="tx1"/>
          </a:solidFill>
          <a:latin typeface="+mn-lt"/>
          <a:ea typeface="+mn-ea"/>
          <a:cs typeface="+mn-cs"/>
        </a:defRPr>
      </a:lvl6pPr>
      <a:lvl7pPr marL="2348454" algn="l" defTabSz="782818" rtl="0" eaLnBrk="1" latinLnBrk="0" hangingPunct="1">
        <a:defRPr sz="1541" kern="1200">
          <a:solidFill>
            <a:schemeClr val="tx1"/>
          </a:solidFill>
          <a:latin typeface="+mn-lt"/>
          <a:ea typeface="+mn-ea"/>
          <a:cs typeface="+mn-cs"/>
        </a:defRPr>
      </a:lvl7pPr>
      <a:lvl8pPr marL="2739862" algn="l" defTabSz="782818" rtl="0" eaLnBrk="1" latinLnBrk="0" hangingPunct="1">
        <a:defRPr sz="1541" kern="1200">
          <a:solidFill>
            <a:schemeClr val="tx1"/>
          </a:solidFill>
          <a:latin typeface="+mn-lt"/>
          <a:ea typeface="+mn-ea"/>
          <a:cs typeface="+mn-cs"/>
        </a:defRPr>
      </a:lvl8pPr>
      <a:lvl9pPr marL="3131271" algn="l" defTabSz="782818" rtl="0" eaLnBrk="1" latinLnBrk="0" hangingPunct="1">
        <a:defRPr sz="1541"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1">
            <a:extLst>
              <a:ext uri="{FF2B5EF4-FFF2-40B4-BE49-F238E27FC236}">
                <a16:creationId xmlns:a16="http://schemas.microsoft.com/office/drawing/2014/main" id="{E4BA6695-5049-8848-AD40-904A322218A3}"/>
              </a:ext>
            </a:extLst>
          </p:cNvPr>
          <p:cNvSpPr>
            <a:spLocks noGrp="1"/>
          </p:cNvSpPr>
          <p:nvPr>
            <p:ph type="title"/>
          </p:nvPr>
        </p:nvSpPr>
        <p:spPr bwMode="auto">
          <a:xfrm>
            <a:off x="686344" y="609441"/>
            <a:ext cx="7778108" cy="114396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52144" tIns="52144" rIns="52144" bIns="52144" numCol="1" anchor="ctr" anchorCtr="0" compatLnSpc="1">
            <a:prstTxWarp prst="textNoShape">
              <a:avLst/>
            </a:prstTxWarp>
          </a:bodyPr>
          <a:lstStyle/>
          <a:p>
            <a:pPr lvl="0"/>
            <a:r>
              <a:rPr lang="pl-PL" altLang="pl-PL">
                <a:sym typeface="Arial" panose="020B0604020202020204" pitchFamily="34" charset="0"/>
              </a:rPr>
              <a:t>Click to edit Master title style</a:t>
            </a:r>
          </a:p>
        </p:txBody>
      </p:sp>
      <p:sp>
        <p:nvSpPr>
          <p:cNvPr id="1027" name="Rectangle 2">
            <a:extLst>
              <a:ext uri="{FF2B5EF4-FFF2-40B4-BE49-F238E27FC236}">
                <a16:creationId xmlns:a16="http://schemas.microsoft.com/office/drawing/2014/main" id="{FD42ED1A-547C-704F-B606-17ADF3D2CBA2}"/>
              </a:ext>
            </a:extLst>
          </p:cNvPr>
          <p:cNvSpPr>
            <a:spLocks noGrp="1"/>
          </p:cNvSpPr>
          <p:nvPr>
            <p:ph type="body" idx="1"/>
          </p:nvPr>
        </p:nvSpPr>
        <p:spPr bwMode="auto">
          <a:xfrm>
            <a:off x="686344" y="1982481"/>
            <a:ext cx="7778108" cy="41191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52144" tIns="52144" rIns="52144" bIns="52144" numCol="1" anchor="t" anchorCtr="0" compatLnSpc="1">
            <a:prstTxWarp prst="textNoShape">
              <a:avLst/>
            </a:prstTxWarp>
          </a:bodyPr>
          <a:lstStyle/>
          <a:p>
            <a:pPr lvl="0"/>
            <a:r>
              <a:rPr lang="pl-PL" altLang="pl-PL">
                <a:sym typeface="Arial" panose="020B0604020202020204" pitchFamily="34" charset="0"/>
              </a:rPr>
              <a:t>Click to edit Master text styles</a:t>
            </a:r>
          </a:p>
          <a:p>
            <a:pPr lvl="1"/>
            <a:r>
              <a:rPr lang="pl-PL" altLang="pl-PL">
                <a:sym typeface="Arial" panose="020B0604020202020204" pitchFamily="34" charset="0"/>
              </a:rPr>
              <a:t>Second level</a:t>
            </a:r>
          </a:p>
          <a:p>
            <a:pPr lvl="2"/>
            <a:r>
              <a:rPr lang="pl-PL" altLang="pl-PL">
                <a:sym typeface="Arial" panose="020B0604020202020204" pitchFamily="34" charset="0"/>
              </a:rPr>
              <a:t>Third level</a:t>
            </a:r>
          </a:p>
          <a:p>
            <a:pPr lvl="3"/>
            <a:r>
              <a:rPr lang="pl-PL" altLang="pl-PL">
                <a:sym typeface="Arial" panose="020B0604020202020204" pitchFamily="34" charset="0"/>
              </a:rPr>
              <a:t>Fourth level</a:t>
            </a:r>
          </a:p>
          <a:p>
            <a:pPr lvl="4"/>
            <a:r>
              <a:rPr lang="pl-PL" altLang="pl-PL">
                <a:sym typeface="Arial" panose="020B0604020202020204" pitchFamily="34" charset="0"/>
              </a:rPr>
              <a:t>Fifth level</a:t>
            </a:r>
          </a:p>
        </p:txBody>
      </p:sp>
      <p:sp>
        <p:nvSpPr>
          <p:cNvPr id="2" name="Rectangle 3">
            <a:extLst>
              <a:ext uri="{FF2B5EF4-FFF2-40B4-BE49-F238E27FC236}">
                <a16:creationId xmlns:a16="http://schemas.microsoft.com/office/drawing/2014/main" id="{1529F963-31A4-7B45-9B78-742777E7531A}"/>
              </a:ext>
            </a:extLst>
          </p:cNvPr>
          <p:cNvSpPr>
            <a:spLocks noGrp="1"/>
          </p:cNvSpPr>
          <p:nvPr>
            <p:ph type="sldNum" sz="quarter" idx="2"/>
          </p:nvPr>
        </p:nvSpPr>
        <p:spPr bwMode="auto">
          <a:xfrm>
            <a:off x="8169529" y="6254324"/>
            <a:ext cx="294923" cy="2953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2144" tIns="52144" rIns="52144" bIns="52144" numCol="1" anchor="t" anchorCtr="0" compatLnSpc="1">
            <a:prstTxWarp prst="textNoShape">
              <a:avLst/>
            </a:prstTxWarp>
          </a:bodyPr>
          <a:lstStyle>
            <a:lvl1pPr algn="r" defTabSz="892902" eaLnBrk="1">
              <a:defRPr sz="1370"/>
            </a:lvl1pPr>
          </a:lstStyle>
          <a:p>
            <a:fld id="{DAC5A310-8DA2-C74C-89E2-6467363D15E1}" type="slidenum">
              <a:rPr lang="pl-PL" altLang="pl-PL"/>
              <a:pPr/>
              <a:t>‹#›</a:t>
            </a:fld>
            <a:endParaRPr lang="pl-PL" altLang="pl-PL"/>
          </a:p>
        </p:txBody>
      </p:sp>
    </p:spTree>
    <p:extLst>
      <p:ext uri="{BB962C8B-B14F-4D97-AF65-F5344CB8AC3E}">
        <p14:creationId xmlns:p14="http://schemas.microsoft.com/office/powerpoint/2010/main" val="3041201187"/>
      </p:ext>
    </p:extLst>
  </p:cSld>
  <p:clrMap bg1="lt1" tx1="dk1" bg2="lt2" tx2="dk2" accent1="accent1" accent2="accent2" accent3="accent3" accent4="accent4" accent5="accent5" accent6="accent6" hlink="hlink" folHlink="folHlink"/>
  <p:sldLayoutIdLst>
    <p:sldLayoutId id="2147483741" r:id="rId1"/>
    <p:sldLayoutId id="2147483742" r:id="rId2"/>
    <p:sldLayoutId id="2147483743" r:id="rId3"/>
    <p:sldLayoutId id="2147483744" r:id="rId4"/>
    <p:sldLayoutId id="2147483745" r:id="rId5"/>
    <p:sldLayoutId id="2147483746" r:id="rId6"/>
    <p:sldLayoutId id="2147483747" r:id="rId7"/>
    <p:sldLayoutId id="2147483748" r:id="rId8"/>
    <p:sldLayoutId id="2147483749" r:id="rId9"/>
    <p:sldLayoutId id="2147483750" r:id="rId10"/>
    <p:sldLayoutId id="2147483751" r:id="rId11"/>
  </p:sldLayoutIdLst>
  <p:txStyles>
    <p:titleStyle>
      <a:lvl1pPr algn="ctr" defTabSz="892902" rtl="0" eaLnBrk="0" fontAlgn="base" hangingPunct="0">
        <a:spcBef>
          <a:spcPct val="0"/>
        </a:spcBef>
        <a:spcAft>
          <a:spcPct val="0"/>
        </a:spcAft>
        <a:defRPr sz="4281" kern="1200">
          <a:solidFill>
            <a:srgbClr val="000000"/>
          </a:solidFill>
          <a:latin typeface="+mj-lt"/>
          <a:ea typeface="+mj-ea"/>
          <a:cs typeface="+mj-cs"/>
          <a:sym typeface="Arial" panose="020B0604020202020204" pitchFamily="34" charset="0"/>
        </a:defRPr>
      </a:lvl1pPr>
      <a:lvl2pPr algn="ctr" defTabSz="892902" rtl="0" eaLnBrk="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2pPr>
      <a:lvl3pPr algn="ctr" defTabSz="892902" rtl="0" eaLnBrk="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3pPr>
      <a:lvl4pPr algn="ctr" defTabSz="892902" rtl="0" eaLnBrk="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4pPr>
      <a:lvl5pPr algn="ctr" defTabSz="892902" rtl="0" eaLnBrk="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391409" algn="ctr" defTabSz="892902" rtl="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782818" algn="ctr" defTabSz="892902" rtl="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174227" algn="ctr" defTabSz="892902" rtl="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565636" algn="ctr" defTabSz="892902" rtl="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lvl1pPr marL="334328" indent="-334328"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1pPr>
      <a:lvl2pPr marL="2957312" indent="-2511541"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2pPr>
      <a:lvl3pPr marL="3263100" indent="-2370198"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3pPr>
      <a:lvl4pPr marL="4143771" indent="-2805097"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4pPr>
      <a:lvl5pPr marL="5351973" indent="-3566170"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5pPr>
      <a:lvl6pPr marL="2152749"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6pPr>
      <a:lvl7pPr marL="2544158"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7pPr>
      <a:lvl8pPr marL="2935567"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8pPr>
      <a:lvl9pPr marL="3326976"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9pPr>
    </p:bodyStyle>
    <p:otherStyle>
      <a:defPPr>
        <a:defRPr lang="pl-PL"/>
      </a:defPPr>
      <a:lvl1pPr marL="0" algn="l" defTabSz="782818" rtl="0" eaLnBrk="1" latinLnBrk="0" hangingPunct="1">
        <a:defRPr sz="1541" kern="1200">
          <a:solidFill>
            <a:schemeClr val="tx1"/>
          </a:solidFill>
          <a:latin typeface="+mn-lt"/>
          <a:ea typeface="+mn-ea"/>
          <a:cs typeface="+mn-cs"/>
        </a:defRPr>
      </a:lvl1pPr>
      <a:lvl2pPr marL="391409" algn="l" defTabSz="782818" rtl="0" eaLnBrk="1" latinLnBrk="0" hangingPunct="1">
        <a:defRPr sz="1541" kern="1200">
          <a:solidFill>
            <a:schemeClr val="tx1"/>
          </a:solidFill>
          <a:latin typeface="+mn-lt"/>
          <a:ea typeface="+mn-ea"/>
          <a:cs typeface="+mn-cs"/>
        </a:defRPr>
      </a:lvl2pPr>
      <a:lvl3pPr marL="782818" algn="l" defTabSz="782818" rtl="0" eaLnBrk="1" latinLnBrk="0" hangingPunct="1">
        <a:defRPr sz="1541" kern="1200">
          <a:solidFill>
            <a:schemeClr val="tx1"/>
          </a:solidFill>
          <a:latin typeface="+mn-lt"/>
          <a:ea typeface="+mn-ea"/>
          <a:cs typeface="+mn-cs"/>
        </a:defRPr>
      </a:lvl3pPr>
      <a:lvl4pPr marL="1174227" algn="l" defTabSz="782818" rtl="0" eaLnBrk="1" latinLnBrk="0" hangingPunct="1">
        <a:defRPr sz="1541" kern="1200">
          <a:solidFill>
            <a:schemeClr val="tx1"/>
          </a:solidFill>
          <a:latin typeface="+mn-lt"/>
          <a:ea typeface="+mn-ea"/>
          <a:cs typeface="+mn-cs"/>
        </a:defRPr>
      </a:lvl4pPr>
      <a:lvl5pPr marL="1565636" algn="l" defTabSz="782818" rtl="0" eaLnBrk="1" latinLnBrk="0" hangingPunct="1">
        <a:defRPr sz="1541" kern="1200">
          <a:solidFill>
            <a:schemeClr val="tx1"/>
          </a:solidFill>
          <a:latin typeface="+mn-lt"/>
          <a:ea typeface="+mn-ea"/>
          <a:cs typeface="+mn-cs"/>
        </a:defRPr>
      </a:lvl5pPr>
      <a:lvl6pPr marL="1957045" algn="l" defTabSz="782818" rtl="0" eaLnBrk="1" latinLnBrk="0" hangingPunct="1">
        <a:defRPr sz="1541" kern="1200">
          <a:solidFill>
            <a:schemeClr val="tx1"/>
          </a:solidFill>
          <a:latin typeface="+mn-lt"/>
          <a:ea typeface="+mn-ea"/>
          <a:cs typeface="+mn-cs"/>
        </a:defRPr>
      </a:lvl6pPr>
      <a:lvl7pPr marL="2348454" algn="l" defTabSz="782818" rtl="0" eaLnBrk="1" latinLnBrk="0" hangingPunct="1">
        <a:defRPr sz="1541" kern="1200">
          <a:solidFill>
            <a:schemeClr val="tx1"/>
          </a:solidFill>
          <a:latin typeface="+mn-lt"/>
          <a:ea typeface="+mn-ea"/>
          <a:cs typeface="+mn-cs"/>
        </a:defRPr>
      </a:lvl7pPr>
      <a:lvl8pPr marL="2739862" algn="l" defTabSz="782818" rtl="0" eaLnBrk="1" latinLnBrk="0" hangingPunct="1">
        <a:defRPr sz="1541" kern="1200">
          <a:solidFill>
            <a:schemeClr val="tx1"/>
          </a:solidFill>
          <a:latin typeface="+mn-lt"/>
          <a:ea typeface="+mn-ea"/>
          <a:cs typeface="+mn-cs"/>
        </a:defRPr>
      </a:lvl8pPr>
      <a:lvl9pPr marL="3131271" algn="l" defTabSz="782818" rtl="0" eaLnBrk="1" latinLnBrk="0" hangingPunct="1">
        <a:defRPr sz="154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agh.edu.pl/" TargetMode="External"/><Relationship Id="rId2" Type="http://schemas.openxmlformats.org/officeDocument/2006/relationships/image" Target="../media/image6.jpeg"/><Relationship Id="rId1" Type="http://schemas.openxmlformats.org/officeDocument/2006/relationships/slideLayout" Target="../slideLayouts/slideLayout61.xml"/><Relationship Id="rId4" Type="http://schemas.openxmlformats.org/officeDocument/2006/relationships/image" Target="../media/image7.tiff"/></Relationships>
</file>

<file path=ppt/slides/_rels/slide10.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8.jpeg"/><Relationship Id="rId7" Type="http://schemas.openxmlformats.org/officeDocument/2006/relationships/diagramQuickStyle" Target="../diagrams/quickStyle1.xml"/><Relationship Id="rId2" Type="http://schemas.openxmlformats.org/officeDocument/2006/relationships/notesSlide" Target="../notesSlides/notesSlide8.xml"/><Relationship Id="rId1" Type="http://schemas.openxmlformats.org/officeDocument/2006/relationships/slideLayout" Target="../slideLayouts/slideLayout63.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hyperlink" Target="http://www.agh.edu.pl/" TargetMode="External"/><Relationship Id="rId9" Type="http://schemas.microsoft.com/office/2007/relationships/diagramDrawing" Target="../diagrams/drawing1.xml"/></Relationships>
</file>

<file path=ppt/slides/_rels/slide11.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hyperlink" Target="https://commons.wikimedia.org/w/index.php?curid=807127" TargetMode="External"/><Relationship Id="rId2" Type="http://schemas.openxmlformats.org/officeDocument/2006/relationships/notesSlide" Target="../notesSlides/notesSlide9.xml"/><Relationship Id="rId1" Type="http://schemas.openxmlformats.org/officeDocument/2006/relationships/slideLayout" Target="../slideLayouts/slideLayout63.xml"/><Relationship Id="rId6" Type="http://schemas.openxmlformats.org/officeDocument/2006/relationships/hyperlink" Target="http://www.zeusbox.org/" TargetMode="External"/><Relationship Id="rId5" Type="http://schemas.openxmlformats.org/officeDocument/2006/relationships/image" Target="../media/image13.tiff"/><Relationship Id="rId4" Type="http://schemas.openxmlformats.org/officeDocument/2006/relationships/hyperlink" Target="http://www.agh.edu.p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61.xml"/><Relationship Id="rId4" Type="http://schemas.openxmlformats.org/officeDocument/2006/relationships/hyperlink" Target="http://www.agh.edu.pl/"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1.xml"/><Relationship Id="rId1" Type="http://schemas.openxmlformats.org/officeDocument/2006/relationships/slideLayout" Target="../slideLayouts/slideLayout61.xml"/><Relationship Id="rId4" Type="http://schemas.openxmlformats.org/officeDocument/2006/relationships/hyperlink" Target="http://www.agh.edu.p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hyperlink" Target="https://commons.wikimedia.org/w/index.php?curid=807131" TargetMode="External"/><Relationship Id="rId2" Type="http://schemas.openxmlformats.org/officeDocument/2006/relationships/notesSlide" Target="../notesSlides/notesSlide12.xml"/><Relationship Id="rId1" Type="http://schemas.openxmlformats.org/officeDocument/2006/relationships/slideLayout" Target="../slideLayouts/slideLayout63.xml"/><Relationship Id="rId6" Type="http://schemas.openxmlformats.org/officeDocument/2006/relationships/hyperlink" Target="http://www.zeusbox.org/" TargetMode="External"/><Relationship Id="rId5" Type="http://schemas.openxmlformats.org/officeDocument/2006/relationships/image" Target="../media/image14.tiff"/><Relationship Id="rId4" Type="http://schemas.openxmlformats.org/officeDocument/2006/relationships/hyperlink" Target="http://www.agh.edu.pl/"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3.xml"/><Relationship Id="rId1" Type="http://schemas.openxmlformats.org/officeDocument/2006/relationships/slideLayout" Target="../slideLayouts/slideLayout61.xml"/><Relationship Id="rId4" Type="http://schemas.openxmlformats.org/officeDocument/2006/relationships/hyperlink" Target="http://www.agh.edu.pl/"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63.xml"/><Relationship Id="rId5" Type="http://schemas.openxmlformats.org/officeDocument/2006/relationships/image" Target="../media/image15.tiff"/><Relationship Id="rId4" Type="http://schemas.openxmlformats.org/officeDocument/2006/relationships/hyperlink" Target="http://www.agh.edu.p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63.xml"/><Relationship Id="rId5" Type="http://schemas.openxmlformats.org/officeDocument/2006/relationships/image" Target="../media/image16.tiff"/><Relationship Id="rId4" Type="http://schemas.openxmlformats.org/officeDocument/2006/relationships/hyperlink" Target="http://www.agh.edu.p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6.xml"/><Relationship Id="rId1" Type="http://schemas.openxmlformats.org/officeDocument/2006/relationships/slideLayout" Target="../slideLayouts/slideLayout63.xml"/><Relationship Id="rId6" Type="http://schemas.openxmlformats.org/officeDocument/2006/relationships/hyperlink" Target="https://commons.wikimedia.org/w/index.php?curid=69399" TargetMode="External"/><Relationship Id="rId5" Type="http://schemas.openxmlformats.org/officeDocument/2006/relationships/image" Target="../media/image17.tiff"/><Relationship Id="rId4" Type="http://schemas.openxmlformats.org/officeDocument/2006/relationships/hyperlink" Target="http://www.agh.edu.p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61.xml"/><Relationship Id="rId4" Type="http://schemas.openxmlformats.org/officeDocument/2006/relationships/hyperlink" Target="http://www.agh.edu.p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63.xml"/><Relationship Id="rId6" Type="http://schemas.openxmlformats.org/officeDocument/2006/relationships/hyperlink" Target="http://www.pitivi.org/manual/codecscontainers.html" TargetMode="External"/><Relationship Id="rId5" Type="http://schemas.openxmlformats.org/officeDocument/2006/relationships/image" Target="../media/image9.tif"/><Relationship Id="rId4" Type="http://schemas.openxmlformats.org/officeDocument/2006/relationships/hyperlink" Target="http://www.agh.edu.pl/"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8.xml"/><Relationship Id="rId1" Type="http://schemas.openxmlformats.org/officeDocument/2006/relationships/slideLayout" Target="../slideLayouts/slideLayout63.xml"/><Relationship Id="rId5" Type="http://schemas.openxmlformats.org/officeDocument/2006/relationships/image" Target="../media/image18.tiff"/><Relationship Id="rId4" Type="http://schemas.openxmlformats.org/officeDocument/2006/relationships/hyperlink" Target="http://www.agh.edu.pl/"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9.xml"/><Relationship Id="rId1" Type="http://schemas.openxmlformats.org/officeDocument/2006/relationships/slideLayout" Target="../slideLayouts/slideLayout63.xml"/><Relationship Id="rId6" Type="http://schemas.openxmlformats.org/officeDocument/2006/relationships/hyperlink" Target="https://www.menti.com/fnaf5gg88d" TargetMode="External"/><Relationship Id="rId5" Type="http://schemas.openxmlformats.org/officeDocument/2006/relationships/image" Target="../media/image19.png"/><Relationship Id="rId4" Type="http://schemas.openxmlformats.org/officeDocument/2006/relationships/hyperlink" Target="http://www.agh.edu.pl/"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hyperlink" Target="https://commons.wikimedia.org/w/index.php?curid=15907484" TargetMode="External"/><Relationship Id="rId2" Type="http://schemas.openxmlformats.org/officeDocument/2006/relationships/notesSlide" Target="../notesSlides/notesSlide20.xml"/><Relationship Id="rId1" Type="http://schemas.openxmlformats.org/officeDocument/2006/relationships/slideLayout" Target="../slideLayouts/slideLayout63.xml"/><Relationship Id="rId6" Type="http://schemas.openxmlformats.org/officeDocument/2006/relationships/hyperlink" Target="http://mpeg.chiariglione.org/" TargetMode="External"/><Relationship Id="rId5" Type="http://schemas.openxmlformats.org/officeDocument/2006/relationships/image" Target="../media/image20.tiff"/><Relationship Id="rId4" Type="http://schemas.openxmlformats.org/officeDocument/2006/relationships/hyperlink" Target="http://www.agh.edu.pl/"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1.xml"/><Relationship Id="rId1" Type="http://schemas.openxmlformats.org/officeDocument/2006/relationships/slideLayout" Target="../slideLayouts/slideLayout63.xml"/><Relationship Id="rId5" Type="http://schemas.openxmlformats.org/officeDocument/2006/relationships/image" Target="../media/image21.tiff"/><Relationship Id="rId4" Type="http://schemas.openxmlformats.org/officeDocument/2006/relationships/hyperlink" Target="http://www.agh.edu.pl/"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2.xml"/><Relationship Id="rId1" Type="http://schemas.openxmlformats.org/officeDocument/2006/relationships/slideLayout" Target="../slideLayouts/slideLayout63.xml"/><Relationship Id="rId5" Type="http://schemas.openxmlformats.org/officeDocument/2006/relationships/image" Target="../media/image22.tiff"/><Relationship Id="rId4" Type="http://schemas.openxmlformats.org/officeDocument/2006/relationships/hyperlink" Target="http://www.agh.edu.pl/"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3.xml"/><Relationship Id="rId1" Type="http://schemas.openxmlformats.org/officeDocument/2006/relationships/slideLayout" Target="../slideLayouts/slideLayout60.xml"/><Relationship Id="rId5" Type="http://schemas.openxmlformats.org/officeDocument/2006/relationships/hyperlink" Target="https://www.mentimeter.com/s/b3a037e982ea4db48827a07f2c22b8de/6dee23fd51ae" TargetMode="External"/><Relationship Id="rId4" Type="http://schemas.openxmlformats.org/officeDocument/2006/relationships/hyperlink" Target="http://www.agh.edu.p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62.xml"/><Relationship Id="rId4" Type="http://schemas.openxmlformats.org/officeDocument/2006/relationships/hyperlink" Target="http://www.agh.edu.pl/"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63.xml"/><Relationship Id="rId4" Type="http://schemas.openxmlformats.org/officeDocument/2006/relationships/hyperlink" Target="http://www.agh.edu.pl/"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61.xml"/><Relationship Id="rId4" Type="http://schemas.openxmlformats.org/officeDocument/2006/relationships/hyperlink" Target="http://www.agh.edu.pl/"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www.agh.edu.pl/" TargetMode="External"/><Relationship Id="rId2" Type="http://schemas.openxmlformats.org/officeDocument/2006/relationships/image" Target="../media/image8.jpeg"/><Relationship Id="rId1" Type="http://schemas.openxmlformats.org/officeDocument/2006/relationships/slideLayout" Target="../slideLayouts/slideLayout61.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61.xml"/><Relationship Id="rId4" Type="http://schemas.openxmlformats.org/officeDocument/2006/relationships/hyperlink" Target="http://www.agh.edu.pl/"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7" Type="http://schemas.openxmlformats.org/officeDocument/2006/relationships/hyperlink" Target="https://creativecommons.org/licenses/by-sa/3.0/" TargetMode="External"/><Relationship Id="rId2" Type="http://schemas.openxmlformats.org/officeDocument/2006/relationships/notesSlide" Target="../notesSlides/notesSlide6.xml"/><Relationship Id="rId1" Type="http://schemas.openxmlformats.org/officeDocument/2006/relationships/slideLayout" Target="../slideLayouts/slideLayout63.xml"/><Relationship Id="rId6" Type="http://schemas.openxmlformats.org/officeDocument/2006/relationships/hyperlink" Target="http://ru.wikifur.com/wiki/Brutal:_Paws_of_Fury" TargetMode="External"/><Relationship Id="rId5" Type="http://schemas.openxmlformats.org/officeDocument/2006/relationships/image" Target="../media/image10.png"/><Relationship Id="rId4" Type="http://schemas.openxmlformats.org/officeDocument/2006/relationships/hyperlink" Target="http://www.agh.edu.p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61.xml"/><Relationship Id="rId4" Type="http://schemas.openxmlformats.org/officeDocument/2006/relationships/hyperlink" Target="http://www.agh.edu.p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074" name="Rectangle 1">
            <a:extLst>
              <a:ext uri="{FF2B5EF4-FFF2-40B4-BE49-F238E27FC236}">
                <a16:creationId xmlns:a16="http://schemas.microsoft.com/office/drawing/2014/main" id="{64B4E13F-5900-A548-9D2E-816DED7D6FA1}"/>
              </a:ext>
            </a:extLst>
          </p:cNvPr>
          <p:cNvSpPr>
            <a:spLocks/>
          </p:cNvSpPr>
          <p:nvPr/>
        </p:nvSpPr>
        <p:spPr bwMode="auto">
          <a:xfrm>
            <a:off x="3018554" y="2305028"/>
            <a:ext cx="3420845" cy="135729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782818" rtl="0" fontAlgn="base" hangingPunct="0">
              <a:spcBef>
                <a:spcPct val="0"/>
              </a:spcBef>
              <a:spcAft>
                <a:spcPct val="0"/>
              </a:spcAft>
            </a:pPr>
            <a:r>
              <a:rPr lang="en-GB" altLang="pl-PL" sz="2740" kern="1200" dirty="0">
                <a:uFillTx/>
                <a:ea typeface="+mn-ea"/>
              </a:rPr>
              <a:t>Multimedia Content Storage and Description</a:t>
            </a:r>
          </a:p>
        </p:txBody>
      </p:sp>
      <p:sp>
        <p:nvSpPr>
          <p:cNvPr id="3075" name="Rectangle 2">
            <a:extLst>
              <a:ext uri="{FF2B5EF4-FFF2-40B4-BE49-F238E27FC236}">
                <a16:creationId xmlns:a16="http://schemas.microsoft.com/office/drawing/2014/main" id="{4CDED5F2-353B-5146-9FAD-9044EB6FB364}"/>
              </a:ext>
            </a:extLst>
          </p:cNvPr>
          <p:cNvSpPr>
            <a:spLocks/>
          </p:cNvSpPr>
          <p:nvPr/>
        </p:nvSpPr>
        <p:spPr bwMode="auto">
          <a:xfrm>
            <a:off x="4023772" y="5152334"/>
            <a:ext cx="1406336" cy="30316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782818" rtl="0" fontAlgn="base" hangingPunct="0">
              <a:spcBef>
                <a:spcPct val="0"/>
              </a:spcBef>
              <a:spcAft>
                <a:spcPct val="0"/>
              </a:spcAft>
            </a:pPr>
            <a:r>
              <a:rPr lang="pl-PL" altLang="pl-PL" sz="1370" kern="1200" dirty="0">
                <a:solidFill>
                  <a:srgbClr val="808080"/>
                </a:solidFill>
                <a:uFillTx/>
                <a:ea typeface="+mn-ea"/>
              </a:rPr>
              <a:t>Mikołaj Leszczuk</a:t>
            </a:r>
          </a:p>
        </p:txBody>
      </p:sp>
      <p:sp>
        <p:nvSpPr>
          <p:cNvPr id="3076" name="Rectangle 3">
            <a:extLst>
              <a:ext uri="{FF2B5EF4-FFF2-40B4-BE49-F238E27FC236}">
                <a16:creationId xmlns:a16="http://schemas.microsoft.com/office/drawing/2014/main" id="{C9CC8FFC-DB1F-074B-A75E-AF3F86A88297}"/>
              </a:ext>
            </a:extLst>
          </p:cNvPr>
          <p:cNvSpPr>
            <a:spLocks/>
          </p:cNvSpPr>
          <p:nvPr/>
        </p:nvSpPr>
        <p:spPr bwMode="auto">
          <a:xfrm>
            <a:off x="2084854" y="3912839"/>
            <a:ext cx="5284166" cy="40844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782818" rtl="0" fontAlgn="base" hangingPunct="0">
              <a:spcBef>
                <a:spcPct val="0"/>
              </a:spcBef>
              <a:spcAft>
                <a:spcPct val="0"/>
              </a:spcAft>
            </a:pPr>
            <a:r>
              <a:rPr lang="pl-PL" altLang="pl-PL" sz="1027" kern="1200">
                <a:solidFill>
                  <a:srgbClr val="00A200"/>
                </a:solidFill>
                <a:uFillTx/>
                <a:latin typeface="FagoNoBoldCE-Caps" charset="0"/>
                <a:ea typeface="+mn-ea"/>
                <a:sym typeface="FagoNoBoldCE-Caps" charset="0"/>
              </a:rPr>
              <a:t>Akademia Górniczo-Hutnicza</a:t>
            </a:r>
            <a:r>
              <a:rPr lang="pl-PL" altLang="pl-PL" sz="1027" kern="1200">
                <a:uFillTx/>
                <a:latin typeface="FagoNoBoldCE-Caps" charset="0"/>
                <a:ea typeface="+mn-ea"/>
                <a:sym typeface="FagoNoBoldCE-Caps" charset="0"/>
              </a:rPr>
              <a:t> </a:t>
            </a:r>
            <a:r>
              <a:rPr lang="pl-PL" altLang="pl-PL" sz="1027" kern="1200">
                <a:solidFill>
                  <a:srgbClr val="808080"/>
                </a:solidFill>
                <a:uFillTx/>
                <a:latin typeface="FagoNoBoldCE-Caps" charset="0"/>
                <a:ea typeface="+mn-ea"/>
                <a:sym typeface="FagoNoBoldCE-Caps" charset="0"/>
              </a:rPr>
              <a:t>im. Stanisława Staszica w Krakowie</a:t>
            </a:r>
          </a:p>
          <a:p>
            <a:pPr algn="ctr" defTabSz="782818" rtl="0" fontAlgn="base" hangingPunct="0">
              <a:spcBef>
                <a:spcPct val="0"/>
              </a:spcBef>
              <a:spcAft>
                <a:spcPct val="0"/>
              </a:spcAft>
            </a:pPr>
            <a:r>
              <a:rPr lang="pl-PL" altLang="pl-PL" sz="1027" kern="1200">
                <a:solidFill>
                  <a:srgbClr val="808080"/>
                </a:solidFill>
                <a:uFillTx/>
                <a:latin typeface="FagoNoBoldCE-Caps" charset="0"/>
                <a:ea typeface="+mn-ea"/>
                <a:sym typeface="FagoNoBoldCE-Caps" charset="0"/>
              </a:rPr>
              <a:t>AGH University of Science and Technology</a:t>
            </a:r>
          </a:p>
        </p:txBody>
      </p:sp>
      <p:sp>
        <p:nvSpPr>
          <p:cNvPr id="3077" name="Prostokąt 2">
            <a:hlinkClick r:id="rId3"/>
            <a:extLst>
              <a:ext uri="{FF2B5EF4-FFF2-40B4-BE49-F238E27FC236}">
                <a16:creationId xmlns:a16="http://schemas.microsoft.com/office/drawing/2014/main" id="{4DBBC70B-4917-0D45-A071-0DD7999A50AA}"/>
              </a:ext>
            </a:extLst>
          </p:cNvPr>
          <p:cNvSpPr>
            <a:spLocks noChangeArrowheads="1"/>
          </p:cNvSpPr>
          <p:nvPr/>
        </p:nvSpPr>
        <p:spPr bwMode="auto">
          <a:xfrm>
            <a:off x="194352"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l" defTabSz="782818" rtl="0" fontAlgn="base" hangingPunct="0">
              <a:spcBef>
                <a:spcPct val="0"/>
              </a:spcBef>
              <a:spcAft>
                <a:spcPct val="0"/>
              </a:spcAft>
            </a:pPr>
            <a:endParaRPr lang="pl-PL" altLang="pl-PL" sz="2055" kern="1200">
              <a:uFillTx/>
              <a:ea typeface="+mn-ea"/>
            </a:endParaRPr>
          </a:p>
        </p:txBody>
      </p:sp>
      <p:pic>
        <p:nvPicPr>
          <p:cNvPr id="6" name="Obraz 5">
            <a:extLst>
              <a:ext uri="{FF2B5EF4-FFF2-40B4-BE49-F238E27FC236}">
                <a16:creationId xmlns:a16="http://schemas.microsoft.com/office/drawing/2014/main" id="{5519169B-86D3-3D46-B7B6-B6B168CBB576}"/>
              </a:ext>
            </a:extLst>
          </p:cNvPr>
          <p:cNvPicPr>
            <a:picLocks noChangeAspect="1"/>
          </p:cNvPicPr>
          <p:nvPr/>
        </p:nvPicPr>
        <p:blipFill>
          <a:blip r:embed="rId4"/>
          <a:stretch>
            <a:fillRect/>
          </a:stretch>
        </p:blipFill>
        <p:spPr>
          <a:xfrm>
            <a:off x="8026400" y="6464046"/>
            <a:ext cx="1117600" cy="393954"/>
          </a:xfrm>
          <a:prstGeom prst="rect">
            <a:avLst/>
          </a:prstGeom>
        </p:spPr>
      </p:pic>
    </p:spTree>
  </p:cSld>
  <p:clrMapOvr>
    <a:masterClrMapping/>
  </p:clrMapOvr>
  <p:transition spd="med" advTm="10029"/>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C02B515E-48E0-614C-B087-59DEA38CD8E1}"/>
              </a:ext>
            </a:extLst>
          </p:cNvPr>
          <p:cNvSpPr>
            <a:spLocks noGrp="1"/>
          </p:cNvSpPr>
          <p:nvPr>
            <p:ph type="title"/>
          </p:nvPr>
        </p:nvSpPr>
        <p:spPr/>
        <p:txBody>
          <a:bodyPr>
            <a:normAutofit fontScale="90000"/>
          </a:bodyPr>
          <a:lstStyle/>
          <a:p>
            <a:r>
              <a:rPr lang="en-GB" dirty="0"/>
              <a:t>Resource</a:t>
            </a:r>
            <a:br>
              <a:rPr lang="en-GB" dirty="0"/>
            </a:br>
            <a:r>
              <a:rPr lang="en-GB" dirty="0"/>
              <a:t>Interchange File Format (RIFF)</a:t>
            </a:r>
          </a:p>
        </p:txBody>
      </p:sp>
      <p:sp>
        <p:nvSpPr>
          <p:cNvPr id="7" name="Symbol zastępczy zawartości 6">
            <a:extLst>
              <a:ext uri="{FF2B5EF4-FFF2-40B4-BE49-F238E27FC236}">
                <a16:creationId xmlns:a16="http://schemas.microsoft.com/office/drawing/2014/main" id="{78B0D8BD-594F-CD41-BD64-75BA92058DA8}"/>
              </a:ext>
            </a:extLst>
          </p:cNvPr>
          <p:cNvSpPr>
            <a:spLocks noGrp="1"/>
          </p:cNvSpPr>
          <p:nvPr>
            <p:ph sz="half" idx="2"/>
          </p:nvPr>
        </p:nvSpPr>
        <p:spPr/>
        <p:txBody>
          <a:bodyPr/>
          <a:lstStyle/>
          <a:p>
            <a:r>
              <a:rPr lang="en-GB" dirty="0"/>
              <a:t>Audio container created in 1991 by: </a:t>
            </a:r>
            <a:r>
              <a:rPr lang="en-GB" b="1" dirty="0">
                <a:solidFill>
                  <a:srgbClr val="00693C"/>
                </a:solidFill>
              </a:rPr>
              <a:t>Microsoft</a:t>
            </a:r>
            <a:r>
              <a:rPr lang="en-GB" dirty="0"/>
              <a:t> &amp; </a:t>
            </a:r>
            <a:r>
              <a:rPr lang="en-GB" b="1" dirty="0">
                <a:solidFill>
                  <a:srgbClr val="00693C"/>
                </a:solidFill>
              </a:rPr>
              <a:t>IBM</a:t>
            </a:r>
          </a:p>
          <a:p>
            <a:r>
              <a:rPr lang="en-GB" dirty="0"/>
              <a:t>Based on </a:t>
            </a:r>
            <a:r>
              <a:rPr lang="en-GB" b="1" dirty="0">
                <a:solidFill>
                  <a:srgbClr val="00693C"/>
                </a:solidFill>
              </a:rPr>
              <a:t>IFF</a:t>
            </a:r>
          </a:p>
          <a:p>
            <a:r>
              <a:rPr lang="en-GB" dirty="0"/>
              <a:t>Main difference – </a:t>
            </a:r>
            <a:r>
              <a:rPr lang="en-GB" b="1" dirty="0">
                <a:solidFill>
                  <a:srgbClr val="00693C"/>
                </a:solidFill>
              </a:rPr>
              <a:t>variable</a:t>
            </a:r>
            <a:r>
              <a:rPr lang="en-GB" dirty="0"/>
              <a:t> saving</a:t>
            </a:r>
          </a:p>
        </p:txBody>
      </p:sp>
      <p:graphicFrame>
        <p:nvGraphicFramePr>
          <p:cNvPr id="9" name="Symbol zastępczy zawartości 6">
            <a:extLst>
              <a:ext uri="{FF2B5EF4-FFF2-40B4-BE49-F238E27FC236}">
                <a16:creationId xmlns:a16="http://schemas.microsoft.com/office/drawing/2014/main" id="{3AB109A6-1C91-AA4E-8534-D7B2639D49B8}"/>
              </a:ext>
            </a:extLst>
          </p:cNvPr>
          <p:cNvGraphicFramePr>
            <a:graphicFrameLocks noGrp="1"/>
          </p:cNvGraphicFramePr>
          <p:nvPr>
            <p:ph sz="half" idx="1"/>
          </p:nvPr>
        </p:nvGraphicFramePr>
        <p:xfrm>
          <a:off x="685800" y="1982788"/>
          <a:ext cx="3824288" cy="411956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325827596"/>
      </p:ext>
    </p:extLst>
  </p:cSld>
  <p:clrMapOvr>
    <a:masterClrMapping/>
  </p:clrMapOvr>
  <p:transition spd="med" advTm="24095">
    <p:dissolve/>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27BF56DC-76F9-EB40-91C0-AC25F8716FE8}"/>
              </a:ext>
            </a:extLst>
          </p:cNvPr>
          <p:cNvSpPr>
            <a:spLocks noGrp="1"/>
          </p:cNvSpPr>
          <p:nvPr>
            <p:ph type="title"/>
          </p:nvPr>
        </p:nvSpPr>
        <p:spPr/>
        <p:txBody>
          <a:bodyPr>
            <a:normAutofit fontScale="90000"/>
          </a:bodyPr>
          <a:lstStyle/>
          <a:p>
            <a:r>
              <a:rPr lang="en-GB" dirty="0"/>
              <a:t>Waveform</a:t>
            </a:r>
            <a:br>
              <a:rPr lang="en-GB" dirty="0"/>
            </a:br>
            <a:r>
              <a:rPr lang="en-GB" dirty="0"/>
              <a:t>Audio File Format (WAV)</a:t>
            </a:r>
          </a:p>
        </p:txBody>
      </p:sp>
      <p:sp>
        <p:nvSpPr>
          <p:cNvPr id="3" name="Symbol zastępczy zawartości 2">
            <a:extLst>
              <a:ext uri="{FF2B5EF4-FFF2-40B4-BE49-F238E27FC236}">
                <a16:creationId xmlns:a16="http://schemas.microsoft.com/office/drawing/2014/main" id="{AD07A26D-7085-EB4E-92CE-6433E6B31426}"/>
              </a:ext>
            </a:extLst>
          </p:cNvPr>
          <p:cNvSpPr>
            <a:spLocks noGrp="1"/>
          </p:cNvSpPr>
          <p:nvPr>
            <p:ph sz="half" idx="1"/>
          </p:nvPr>
        </p:nvSpPr>
        <p:spPr>
          <a:xfrm>
            <a:off x="686344" y="1982481"/>
            <a:ext cx="6152506" cy="4119123"/>
          </a:xfrm>
        </p:spPr>
        <p:txBody>
          <a:bodyPr>
            <a:normAutofit fontScale="85000" lnSpcReduction="10000"/>
          </a:bodyPr>
          <a:lstStyle/>
          <a:p>
            <a:r>
              <a:rPr lang="en-GB" dirty="0"/>
              <a:t>Container (format) for audio files </a:t>
            </a:r>
          </a:p>
          <a:p>
            <a:r>
              <a:rPr lang="en-GB" dirty="0"/>
              <a:t>Developed in 1991 by:</a:t>
            </a:r>
          </a:p>
          <a:p>
            <a:pPr lvl="1"/>
            <a:r>
              <a:rPr lang="en-GB" b="1" dirty="0">
                <a:solidFill>
                  <a:srgbClr val="00693C"/>
                </a:solidFill>
              </a:rPr>
              <a:t>Microsoft</a:t>
            </a:r>
          </a:p>
          <a:p>
            <a:pPr lvl="1"/>
            <a:r>
              <a:rPr lang="en-GB" b="1" dirty="0">
                <a:solidFill>
                  <a:srgbClr val="00693C"/>
                </a:solidFill>
              </a:rPr>
              <a:t>IBM</a:t>
            </a:r>
          </a:p>
          <a:p>
            <a:r>
              <a:rPr lang="en-GB" dirty="0"/>
              <a:t>Based on </a:t>
            </a:r>
            <a:r>
              <a:rPr lang="en-GB" b="1" dirty="0">
                <a:solidFill>
                  <a:srgbClr val="00693C"/>
                </a:solidFill>
              </a:rPr>
              <a:t>RIFF</a:t>
            </a:r>
            <a:r>
              <a:rPr lang="en-GB" dirty="0"/>
              <a:t> format</a:t>
            </a:r>
          </a:p>
          <a:p>
            <a:r>
              <a:rPr lang="en-GB" dirty="0"/>
              <a:t>Additional meta-data:</a:t>
            </a:r>
          </a:p>
          <a:p>
            <a:pPr lvl="1"/>
            <a:r>
              <a:rPr lang="en-GB" b="1" dirty="0">
                <a:solidFill>
                  <a:srgbClr val="00693C"/>
                </a:solidFill>
              </a:rPr>
              <a:t>Codec</a:t>
            </a:r>
            <a:r>
              <a:rPr lang="en-GB" dirty="0"/>
              <a:t> used</a:t>
            </a:r>
          </a:p>
          <a:p>
            <a:pPr lvl="1"/>
            <a:r>
              <a:rPr lang="en-GB" b="1" dirty="0">
                <a:solidFill>
                  <a:srgbClr val="00693C"/>
                </a:solidFill>
              </a:rPr>
              <a:t>Sampling</a:t>
            </a:r>
            <a:r>
              <a:rPr lang="en-GB" dirty="0"/>
              <a:t> frequency</a:t>
            </a:r>
          </a:p>
          <a:p>
            <a:pPr lvl="1"/>
            <a:r>
              <a:rPr lang="en-GB" dirty="0"/>
              <a:t>Number of channels</a:t>
            </a:r>
          </a:p>
          <a:p>
            <a:endParaRPr lang="en-GB" dirty="0"/>
          </a:p>
          <a:p>
            <a:endParaRPr lang="en-GB" dirty="0"/>
          </a:p>
        </p:txBody>
      </p:sp>
      <p:pic>
        <p:nvPicPr>
          <p:cNvPr id="6" name="Symbol zastępczy zawartości 10">
            <a:extLst>
              <a:ext uri="{FF2B5EF4-FFF2-40B4-BE49-F238E27FC236}">
                <a16:creationId xmlns:a16="http://schemas.microsoft.com/office/drawing/2014/main" id="{2AA04900-48BC-DF44-9359-0E2D29515A89}"/>
              </a:ext>
            </a:extLst>
          </p:cNvPr>
          <p:cNvPicPr>
            <a:picLocks noChangeAspect="1"/>
          </p:cNvPicPr>
          <p:nvPr/>
        </p:nvPicPr>
        <p:blipFill>
          <a:blip r:embed="rId5"/>
          <a:stretch>
            <a:fillRect/>
          </a:stretch>
        </p:blipFill>
        <p:spPr bwMode="auto">
          <a:xfrm>
            <a:off x="6838852" y="3184792"/>
            <a:ext cx="1625600" cy="1714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 name="PoleTekstowe 15">
            <a:extLst>
              <a:ext uri="{FF2B5EF4-FFF2-40B4-BE49-F238E27FC236}">
                <a16:creationId xmlns:a16="http://schemas.microsoft.com/office/drawing/2014/main" id="{9F73ECD2-FAC1-DB40-953F-4950773FA226}"/>
              </a:ext>
            </a:extLst>
          </p:cNvPr>
          <p:cNvSpPr txBox="1"/>
          <p:nvPr/>
        </p:nvSpPr>
        <p:spPr>
          <a:xfrm>
            <a:off x="6838851" y="4899292"/>
            <a:ext cx="2305149" cy="276999"/>
          </a:xfrm>
          <a:prstGeom prst="rect">
            <a:avLst/>
          </a:prstGeom>
          <a:noFill/>
        </p:spPr>
        <p:txBody>
          <a:bodyPr wrap="square" rtlCol="0">
            <a:spAutoFit/>
          </a:bodyPr>
          <a:lstStyle/>
          <a:p>
            <a:r>
              <a:rPr lang="en-GB" sz="600" dirty="0"/>
              <a:t>By Zeus </a:t>
            </a:r>
            <a:r>
              <a:rPr lang="mr-IN" sz="600" dirty="0"/>
              <a:t>–</a:t>
            </a:r>
            <a:r>
              <a:rPr lang="en-GB" sz="600" dirty="0"/>
              <a:t> </a:t>
            </a:r>
            <a:r>
              <a:rPr lang="en-GB" sz="600" dirty="0">
                <a:hlinkClick r:id="rId6"/>
              </a:rPr>
              <a:t>www.zeusbox.org</a:t>
            </a:r>
            <a:r>
              <a:rPr lang="en-GB" sz="600" dirty="0"/>
              <a:t>, GPL, </a:t>
            </a:r>
            <a:r>
              <a:rPr lang="en-GB" sz="600" dirty="0">
                <a:hlinkClick r:id="rId7"/>
              </a:rPr>
              <a:t>https://commons.wikimedia.org/w/index.php?curid=807127</a:t>
            </a:r>
            <a:endParaRPr lang="en-GB" sz="600" dirty="0"/>
          </a:p>
        </p:txBody>
      </p:sp>
    </p:spTree>
    <p:extLst>
      <p:ext uri="{BB962C8B-B14F-4D97-AF65-F5344CB8AC3E}">
        <p14:creationId xmlns:p14="http://schemas.microsoft.com/office/powerpoint/2010/main" val="3242933900"/>
      </p:ext>
    </p:extLst>
  </p:cSld>
  <p:clrMapOvr>
    <a:masterClrMapping/>
  </p:clrMapOvr>
  <p:transition spd="med" advTm="54877">
    <p:dissolve/>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E9246FA9-3F93-A247-95DF-EA41F3A325B7}"/>
              </a:ext>
            </a:extLst>
          </p:cNvPr>
          <p:cNvSpPr>
            <a:spLocks noGrp="1"/>
          </p:cNvSpPr>
          <p:nvPr>
            <p:ph type="title"/>
          </p:nvPr>
        </p:nvSpPr>
        <p:spPr/>
        <p:txBody>
          <a:bodyPr>
            <a:normAutofit fontScale="90000"/>
          </a:bodyPr>
          <a:lstStyle/>
          <a:p>
            <a:r>
              <a:rPr lang="en-GB" dirty="0"/>
              <a:t>Audio</a:t>
            </a:r>
            <a:br>
              <a:rPr lang="en-GB" dirty="0"/>
            </a:br>
            <a:r>
              <a:rPr lang="en-GB" dirty="0"/>
              <a:t>Interchange File Format (AIFF)</a:t>
            </a:r>
          </a:p>
        </p:txBody>
      </p:sp>
      <p:sp>
        <p:nvSpPr>
          <p:cNvPr id="3" name="Symbol zastępczy zawartości 2">
            <a:extLst>
              <a:ext uri="{FF2B5EF4-FFF2-40B4-BE49-F238E27FC236}">
                <a16:creationId xmlns:a16="http://schemas.microsoft.com/office/drawing/2014/main" id="{AE82D578-B713-3346-8B13-40DE89103B31}"/>
              </a:ext>
            </a:extLst>
          </p:cNvPr>
          <p:cNvSpPr>
            <a:spLocks noGrp="1"/>
          </p:cNvSpPr>
          <p:nvPr>
            <p:ph idx="1"/>
          </p:nvPr>
        </p:nvSpPr>
        <p:spPr/>
        <p:txBody>
          <a:bodyPr>
            <a:normAutofit fontScale="85000" lnSpcReduction="10000"/>
          </a:bodyPr>
          <a:lstStyle/>
          <a:p>
            <a:r>
              <a:rPr lang="en-GB" dirty="0"/>
              <a:t>Developed in 1988 by </a:t>
            </a:r>
            <a:r>
              <a:rPr lang="en-GB" b="1" dirty="0">
                <a:solidFill>
                  <a:srgbClr val="00693C"/>
                </a:solidFill>
              </a:rPr>
              <a:t>Apple Inc.</a:t>
            </a:r>
          </a:p>
          <a:p>
            <a:r>
              <a:rPr lang="en-GB" dirty="0"/>
              <a:t>Most commonly used on </a:t>
            </a:r>
            <a:r>
              <a:rPr lang="en-GB" b="1" dirty="0">
                <a:solidFill>
                  <a:srgbClr val="00693C"/>
                </a:solidFill>
              </a:rPr>
              <a:t>Apple Macintosh </a:t>
            </a:r>
            <a:r>
              <a:rPr lang="en-GB" dirty="0"/>
              <a:t>computer systems (like </a:t>
            </a:r>
            <a:r>
              <a:rPr lang="en-GB" b="1" dirty="0">
                <a:solidFill>
                  <a:srgbClr val="00693C"/>
                </a:solidFill>
              </a:rPr>
              <a:t>WAV</a:t>
            </a:r>
            <a:r>
              <a:rPr lang="en-GB" dirty="0"/>
              <a:t> on </a:t>
            </a:r>
            <a:r>
              <a:rPr lang="en-GB" b="1" dirty="0">
                <a:solidFill>
                  <a:srgbClr val="00693C"/>
                </a:solidFill>
              </a:rPr>
              <a:t>IBM PC</a:t>
            </a:r>
            <a:r>
              <a:rPr lang="en-GB" dirty="0"/>
              <a:t>)</a:t>
            </a:r>
          </a:p>
          <a:p>
            <a:r>
              <a:rPr lang="en-GB" dirty="0"/>
              <a:t>Audio data stored as uncompressed </a:t>
            </a:r>
            <a:r>
              <a:rPr lang="en-GB" b="1" dirty="0">
                <a:solidFill>
                  <a:srgbClr val="00693C"/>
                </a:solidFill>
              </a:rPr>
              <a:t>Pulse-Code Modulation</a:t>
            </a:r>
          </a:p>
          <a:p>
            <a:r>
              <a:rPr lang="en-GB" dirty="0"/>
              <a:t>Variable saving:</a:t>
            </a:r>
          </a:p>
          <a:p>
            <a:pPr lvl="1"/>
            <a:r>
              <a:rPr lang="en-GB" b="1" dirty="0">
                <a:solidFill>
                  <a:srgbClr val="00693C"/>
                </a:solidFill>
              </a:rPr>
              <a:t>Big-endian</a:t>
            </a:r>
            <a:r>
              <a:rPr lang="en-GB" dirty="0"/>
              <a:t> – Classic Mac OS  (PowerPC processors)</a:t>
            </a:r>
          </a:p>
          <a:p>
            <a:pPr lvl="1"/>
            <a:r>
              <a:rPr lang="en-GB" b="1" dirty="0">
                <a:solidFill>
                  <a:srgbClr val="00693C"/>
                </a:solidFill>
              </a:rPr>
              <a:t>Little-endian</a:t>
            </a:r>
            <a:r>
              <a:rPr lang="en-GB" dirty="0"/>
              <a:t> – Mac OS X/OS X/macOS (Intel processors)</a:t>
            </a:r>
          </a:p>
        </p:txBody>
      </p:sp>
    </p:spTree>
    <p:extLst>
      <p:ext uri="{BB962C8B-B14F-4D97-AF65-F5344CB8AC3E}">
        <p14:creationId xmlns:p14="http://schemas.microsoft.com/office/powerpoint/2010/main" val="2391137188"/>
      </p:ext>
    </p:extLst>
  </p:cSld>
  <p:clrMapOvr>
    <a:masterClrMapping/>
  </p:clrMapOvr>
  <p:transition spd="med" advTm="91985">
    <p:dissolve/>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BC2C9FC7-D26C-2444-BDCB-C62067F9BB94}"/>
              </a:ext>
            </a:extLst>
          </p:cNvPr>
          <p:cNvSpPr>
            <a:spLocks noGrp="1"/>
          </p:cNvSpPr>
          <p:nvPr>
            <p:ph type="title"/>
          </p:nvPr>
        </p:nvSpPr>
        <p:spPr/>
        <p:txBody>
          <a:bodyPr>
            <a:normAutofit fontScale="90000"/>
          </a:bodyPr>
          <a:lstStyle/>
          <a:p>
            <a:r>
              <a:rPr lang="en-GB" dirty="0"/>
              <a:t>JPEG</a:t>
            </a:r>
            <a:br>
              <a:rPr lang="en-GB" dirty="0"/>
            </a:br>
            <a:r>
              <a:rPr lang="en-GB" dirty="0"/>
              <a:t>File Interchange Format (JFIF)</a:t>
            </a:r>
          </a:p>
        </p:txBody>
      </p:sp>
      <p:sp>
        <p:nvSpPr>
          <p:cNvPr id="3" name="Symbol zastępczy zawartości 2">
            <a:extLst>
              <a:ext uri="{FF2B5EF4-FFF2-40B4-BE49-F238E27FC236}">
                <a16:creationId xmlns:a16="http://schemas.microsoft.com/office/drawing/2014/main" id="{49629931-C55B-A448-857D-239FDAB0A386}"/>
              </a:ext>
            </a:extLst>
          </p:cNvPr>
          <p:cNvSpPr>
            <a:spLocks noGrp="1"/>
          </p:cNvSpPr>
          <p:nvPr>
            <p:ph idx="1"/>
          </p:nvPr>
        </p:nvSpPr>
        <p:spPr/>
        <p:txBody>
          <a:bodyPr>
            <a:normAutofit fontScale="85000" lnSpcReduction="10000"/>
          </a:bodyPr>
          <a:lstStyle/>
          <a:p>
            <a:r>
              <a:rPr lang="en-GB" dirty="0"/>
              <a:t>Graphics </a:t>
            </a:r>
            <a:r>
              <a:rPr lang="en-GB" b="1" dirty="0">
                <a:solidFill>
                  <a:srgbClr val="00693C"/>
                </a:solidFill>
              </a:rPr>
              <a:t>image file format </a:t>
            </a:r>
            <a:r>
              <a:rPr lang="en-GB" dirty="0"/>
              <a:t>developed in 1991 by C-Cube Microsystems</a:t>
            </a:r>
          </a:p>
          <a:p>
            <a:r>
              <a:rPr lang="en-GB" dirty="0"/>
              <a:t>Extension of </a:t>
            </a:r>
            <a:r>
              <a:rPr lang="en-GB" b="1" dirty="0">
                <a:solidFill>
                  <a:srgbClr val="00693C"/>
                </a:solidFill>
              </a:rPr>
              <a:t>Joint Photographic Experts Group (JPEG)</a:t>
            </a:r>
            <a:r>
              <a:rPr lang="en-GB" dirty="0"/>
              <a:t> standard:</a:t>
            </a:r>
          </a:p>
          <a:p>
            <a:pPr lvl="1"/>
            <a:r>
              <a:rPr lang="en-GB" b="1" dirty="0">
                <a:solidFill>
                  <a:srgbClr val="00693C"/>
                </a:solidFill>
              </a:rPr>
              <a:t>ISO/IEC </a:t>
            </a:r>
            <a:r>
              <a:rPr lang="en-GB" dirty="0"/>
              <a:t>IS 10918-1</a:t>
            </a:r>
          </a:p>
          <a:p>
            <a:pPr lvl="1"/>
            <a:r>
              <a:rPr lang="en-GB" b="1" dirty="0">
                <a:solidFill>
                  <a:srgbClr val="00693C"/>
                </a:solidFill>
              </a:rPr>
              <a:t>ITU-T</a:t>
            </a:r>
            <a:r>
              <a:rPr lang="en-GB" dirty="0"/>
              <a:t> Recommendation T.81</a:t>
            </a:r>
          </a:p>
          <a:p>
            <a:pPr lvl="1"/>
            <a:r>
              <a:rPr lang="en-GB" b="1" dirty="0" err="1">
                <a:solidFill>
                  <a:srgbClr val="00693C"/>
                </a:solidFill>
              </a:rPr>
              <a:t>Ecma</a:t>
            </a:r>
            <a:r>
              <a:rPr lang="en-GB" b="1" dirty="0">
                <a:solidFill>
                  <a:srgbClr val="00693C"/>
                </a:solidFill>
              </a:rPr>
              <a:t> International </a:t>
            </a:r>
            <a:r>
              <a:rPr lang="en-GB" dirty="0"/>
              <a:t>TR/98</a:t>
            </a:r>
          </a:p>
          <a:p>
            <a:r>
              <a:rPr lang="en-GB" dirty="0"/>
              <a:t>Used solely for this purpose</a:t>
            </a:r>
          </a:p>
          <a:p>
            <a:r>
              <a:rPr lang="en-GB" b="1" dirty="0">
                <a:solidFill>
                  <a:srgbClr val="00693C"/>
                </a:solidFill>
              </a:rPr>
              <a:t>File extension</a:t>
            </a:r>
            <a:r>
              <a:rPr lang="en-GB" dirty="0"/>
              <a:t>: .jpeg (or .jpg)</a:t>
            </a:r>
          </a:p>
        </p:txBody>
      </p:sp>
    </p:spTree>
    <p:extLst>
      <p:ext uri="{BB962C8B-B14F-4D97-AF65-F5344CB8AC3E}">
        <p14:creationId xmlns:p14="http://schemas.microsoft.com/office/powerpoint/2010/main" val="2720391742"/>
      </p:ext>
    </p:extLst>
  </p:cSld>
  <p:clrMapOvr>
    <a:masterClrMapping/>
  </p:clrMapOvr>
  <p:transition spd="med" advTm="59063">
    <p:dissolve/>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45E71748-A36C-3B43-A5CD-0525BE7200F8}"/>
              </a:ext>
            </a:extLst>
          </p:cNvPr>
          <p:cNvSpPr>
            <a:spLocks noGrp="1"/>
          </p:cNvSpPr>
          <p:nvPr>
            <p:ph type="title"/>
          </p:nvPr>
        </p:nvSpPr>
        <p:spPr/>
        <p:txBody>
          <a:bodyPr>
            <a:normAutofit fontScale="90000"/>
          </a:bodyPr>
          <a:lstStyle/>
          <a:p>
            <a:r>
              <a:rPr lang="en-GB" dirty="0"/>
              <a:t>Tagged</a:t>
            </a:r>
            <a:br>
              <a:rPr lang="en-GB" dirty="0"/>
            </a:br>
            <a:r>
              <a:rPr lang="en-GB" dirty="0"/>
              <a:t>Image File Format (TIFF)</a:t>
            </a:r>
          </a:p>
        </p:txBody>
      </p:sp>
      <p:sp>
        <p:nvSpPr>
          <p:cNvPr id="3" name="Symbol zastępczy zawartości 2">
            <a:extLst>
              <a:ext uri="{FF2B5EF4-FFF2-40B4-BE49-F238E27FC236}">
                <a16:creationId xmlns:a16="http://schemas.microsoft.com/office/drawing/2014/main" id="{D18CE08B-742C-2F4A-A9B9-20E94F0D0920}"/>
              </a:ext>
            </a:extLst>
          </p:cNvPr>
          <p:cNvSpPr>
            <a:spLocks noGrp="1"/>
          </p:cNvSpPr>
          <p:nvPr>
            <p:ph sz="half" idx="1"/>
          </p:nvPr>
        </p:nvSpPr>
        <p:spPr>
          <a:xfrm>
            <a:off x="686343" y="1982481"/>
            <a:ext cx="6005045" cy="4119123"/>
          </a:xfrm>
        </p:spPr>
        <p:txBody>
          <a:bodyPr>
            <a:normAutofit fontScale="85000" lnSpcReduction="20000"/>
          </a:bodyPr>
          <a:lstStyle/>
          <a:p>
            <a:r>
              <a:rPr lang="en-GB" dirty="0"/>
              <a:t>One of most widespread and universal graphic file formats</a:t>
            </a:r>
          </a:p>
          <a:p>
            <a:r>
              <a:rPr lang="en-GB" dirty="0"/>
              <a:t>Record </a:t>
            </a:r>
            <a:r>
              <a:rPr lang="en-GB" b="1" dirty="0">
                <a:solidFill>
                  <a:srgbClr val="00693C"/>
                </a:solidFill>
              </a:rPr>
              <a:t>bitmapped graphics</a:t>
            </a:r>
          </a:p>
          <a:p>
            <a:r>
              <a:rPr lang="en-GB" dirty="0"/>
              <a:t>Developed in </a:t>
            </a:r>
            <a:r>
              <a:rPr lang="en-GB" b="1" dirty="0">
                <a:solidFill>
                  <a:srgbClr val="00693C"/>
                </a:solidFill>
              </a:rPr>
              <a:t>1986</a:t>
            </a:r>
          </a:p>
          <a:p>
            <a:r>
              <a:rPr lang="en-GB" dirty="0"/>
              <a:t>Consortium of companies:</a:t>
            </a:r>
          </a:p>
          <a:p>
            <a:pPr lvl="1"/>
            <a:r>
              <a:rPr lang="en-GB" b="1" dirty="0">
                <a:solidFill>
                  <a:srgbClr val="00693C"/>
                </a:solidFill>
              </a:rPr>
              <a:t>Aldus Corporation </a:t>
            </a:r>
            <a:r>
              <a:rPr lang="en-GB" dirty="0"/>
              <a:t>(leader)</a:t>
            </a:r>
          </a:p>
          <a:p>
            <a:pPr lvl="1"/>
            <a:r>
              <a:rPr lang="en-GB" b="1" dirty="0">
                <a:solidFill>
                  <a:srgbClr val="00693C"/>
                </a:solidFill>
              </a:rPr>
              <a:t>Microsoft</a:t>
            </a:r>
          </a:p>
          <a:p>
            <a:pPr lvl="1"/>
            <a:r>
              <a:rPr lang="en-GB" b="1" dirty="0">
                <a:solidFill>
                  <a:srgbClr val="00693C"/>
                </a:solidFill>
              </a:rPr>
              <a:t>Hewlett-Packard</a:t>
            </a:r>
          </a:p>
          <a:p>
            <a:r>
              <a:rPr lang="en-GB" dirty="0"/>
              <a:t>Primary use – print </a:t>
            </a:r>
            <a:r>
              <a:rPr lang="en-GB" b="1" dirty="0">
                <a:solidFill>
                  <a:srgbClr val="00693C"/>
                </a:solidFill>
              </a:rPr>
              <a:t>postscript</a:t>
            </a:r>
          </a:p>
        </p:txBody>
      </p:sp>
      <p:pic>
        <p:nvPicPr>
          <p:cNvPr id="6" name="Symbol zastępczy zawartości 1">
            <a:extLst>
              <a:ext uri="{FF2B5EF4-FFF2-40B4-BE49-F238E27FC236}">
                <a16:creationId xmlns:a16="http://schemas.microsoft.com/office/drawing/2014/main" id="{64723F2D-5D0C-EA47-89B9-0B3BE9E1A801}"/>
              </a:ext>
            </a:extLst>
          </p:cNvPr>
          <p:cNvPicPr>
            <a:picLocks noChangeAspect="1"/>
          </p:cNvPicPr>
          <p:nvPr/>
        </p:nvPicPr>
        <p:blipFill>
          <a:blip r:embed="rId5"/>
          <a:stretch>
            <a:fillRect/>
          </a:stretch>
        </p:blipFill>
        <p:spPr bwMode="auto">
          <a:xfrm>
            <a:off x="6691390" y="3185319"/>
            <a:ext cx="1625600" cy="17145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 name="PoleTekstowe 2">
            <a:extLst>
              <a:ext uri="{FF2B5EF4-FFF2-40B4-BE49-F238E27FC236}">
                <a16:creationId xmlns:a16="http://schemas.microsoft.com/office/drawing/2014/main" id="{760D2AAD-BD81-1840-B46F-50CA66AE3220}"/>
              </a:ext>
            </a:extLst>
          </p:cNvPr>
          <p:cNvSpPr txBox="1"/>
          <p:nvPr/>
        </p:nvSpPr>
        <p:spPr>
          <a:xfrm>
            <a:off x="6691390" y="4899819"/>
            <a:ext cx="2452610" cy="276999"/>
          </a:xfrm>
          <a:prstGeom prst="rect">
            <a:avLst/>
          </a:prstGeom>
          <a:noFill/>
        </p:spPr>
        <p:txBody>
          <a:bodyPr wrap="square" rtlCol="0">
            <a:spAutoFit/>
          </a:bodyPr>
          <a:lstStyle/>
          <a:p>
            <a:r>
              <a:rPr lang="en-GB" sz="600" dirty="0"/>
              <a:t>By Zeus </a:t>
            </a:r>
            <a:r>
              <a:rPr lang="mr-IN" sz="600" dirty="0"/>
              <a:t>–</a:t>
            </a:r>
            <a:r>
              <a:rPr lang="en-GB" sz="600" dirty="0"/>
              <a:t> </a:t>
            </a:r>
            <a:r>
              <a:rPr lang="en-GB" sz="600" dirty="0">
                <a:hlinkClick r:id="rId6"/>
              </a:rPr>
              <a:t>www.zeusbox.org</a:t>
            </a:r>
            <a:r>
              <a:rPr lang="en-GB" sz="600" dirty="0"/>
              <a:t>, GPL, </a:t>
            </a:r>
            <a:r>
              <a:rPr lang="en-GB" sz="600" dirty="0">
                <a:hlinkClick r:id="rId7"/>
              </a:rPr>
              <a:t>https://commons.wikimedia.org/w/index.php?curid=807131</a:t>
            </a:r>
            <a:endParaRPr lang="en-GB" sz="600" dirty="0"/>
          </a:p>
        </p:txBody>
      </p:sp>
    </p:spTree>
    <p:extLst>
      <p:ext uri="{BB962C8B-B14F-4D97-AF65-F5344CB8AC3E}">
        <p14:creationId xmlns:p14="http://schemas.microsoft.com/office/powerpoint/2010/main" val="3959249321"/>
      </p:ext>
    </p:extLst>
  </p:cSld>
  <p:clrMapOvr>
    <a:masterClrMapping/>
  </p:clrMapOvr>
  <p:transition spd="med" advTm="62230">
    <p:dissolve/>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2F78636A-608F-7342-AEF2-D6706686D1F0}"/>
              </a:ext>
            </a:extLst>
          </p:cNvPr>
          <p:cNvSpPr>
            <a:spLocks noGrp="1"/>
          </p:cNvSpPr>
          <p:nvPr>
            <p:ph type="title"/>
          </p:nvPr>
        </p:nvSpPr>
        <p:spPr/>
        <p:txBody>
          <a:bodyPr>
            <a:normAutofit fontScale="90000"/>
          </a:bodyPr>
          <a:lstStyle/>
          <a:p>
            <a:r>
              <a:rPr lang="en-GB" dirty="0"/>
              <a:t>Audio</a:t>
            </a:r>
            <a:br>
              <a:rPr lang="en-GB" dirty="0"/>
            </a:br>
            <a:r>
              <a:rPr lang="en-GB" dirty="0"/>
              <a:t>Video Interleave (AVI)</a:t>
            </a:r>
          </a:p>
        </p:txBody>
      </p:sp>
      <p:sp>
        <p:nvSpPr>
          <p:cNvPr id="3" name="Symbol zastępczy zawartości 2">
            <a:extLst>
              <a:ext uri="{FF2B5EF4-FFF2-40B4-BE49-F238E27FC236}">
                <a16:creationId xmlns:a16="http://schemas.microsoft.com/office/drawing/2014/main" id="{FBA5B8CB-6034-8746-B3E9-F8DF7B110A9A}"/>
              </a:ext>
            </a:extLst>
          </p:cNvPr>
          <p:cNvSpPr>
            <a:spLocks noGrp="1"/>
          </p:cNvSpPr>
          <p:nvPr>
            <p:ph idx="1"/>
          </p:nvPr>
        </p:nvSpPr>
        <p:spPr/>
        <p:txBody>
          <a:bodyPr>
            <a:normAutofit fontScale="77500" lnSpcReduction="20000"/>
          </a:bodyPr>
          <a:lstStyle/>
          <a:p>
            <a:r>
              <a:rPr lang="en-GB" dirty="0"/>
              <a:t>Developed in 1992 by </a:t>
            </a:r>
            <a:r>
              <a:rPr lang="en-GB" b="1" dirty="0">
                <a:solidFill>
                  <a:srgbClr val="00693C"/>
                </a:solidFill>
              </a:rPr>
              <a:t>Microsoft</a:t>
            </a:r>
          </a:p>
          <a:p>
            <a:r>
              <a:rPr lang="en-GB" dirty="0"/>
              <a:t>Part of its strategy to adapt </a:t>
            </a:r>
            <a:r>
              <a:rPr lang="en-GB" b="1" dirty="0">
                <a:solidFill>
                  <a:srgbClr val="00693C"/>
                </a:solidFill>
              </a:rPr>
              <a:t>Windows</a:t>
            </a:r>
            <a:r>
              <a:rPr lang="en-GB" dirty="0"/>
              <a:t> to </a:t>
            </a:r>
            <a:r>
              <a:rPr lang="en-GB" b="1" dirty="0">
                <a:solidFill>
                  <a:srgbClr val="00693C"/>
                </a:solidFill>
              </a:rPr>
              <a:t>media</a:t>
            </a:r>
          </a:p>
          <a:p>
            <a:r>
              <a:rPr lang="en-GB" dirty="0"/>
              <a:t>Part of </a:t>
            </a:r>
            <a:r>
              <a:rPr lang="en-GB" b="1" dirty="0">
                <a:solidFill>
                  <a:srgbClr val="00693C"/>
                </a:solidFill>
              </a:rPr>
              <a:t>Video for Windows </a:t>
            </a:r>
            <a:r>
              <a:rPr lang="en-GB" dirty="0"/>
              <a:t>technology</a:t>
            </a:r>
          </a:p>
          <a:p>
            <a:r>
              <a:rPr lang="en-GB" dirty="0"/>
              <a:t>Special kind of </a:t>
            </a:r>
            <a:r>
              <a:rPr lang="en-GB" b="1" dirty="0">
                <a:solidFill>
                  <a:srgbClr val="00693C"/>
                </a:solidFill>
              </a:rPr>
              <a:t>RIFF</a:t>
            </a:r>
            <a:r>
              <a:rPr lang="en-GB" dirty="0"/>
              <a:t> format</a:t>
            </a:r>
          </a:p>
          <a:p>
            <a:r>
              <a:rPr lang="en-GB" dirty="0"/>
              <a:t>Additional </a:t>
            </a:r>
            <a:r>
              <a:rPr lang="en-GB" b="1" dirty="0"/>
              <a:t>FourCC</a:t>
            </a:r>
            <a:r>
              <a:rPr lang="en-GB" dirty="0"/>
              <a:t> codes</a:t>
            </a:r>
          </a:p>
          <a:p>
            <a:pPr lvl="1"/>
            <a:r>
              <a:rPr lang="en-GB" b="1" dirty="0">
                <a:solidFill>
                  <a:srgbClr val="00693C"/>
                </a:solidFill>
                <a:latin typeface="Menlo" panose="020B0609030804020204" pitchFamily="49" charset="0"/>
                <a:ea typeface="Menlo" panose="020B0609030804020204" pitchFamily="49" charset="0"/>
                <a:cs typeface="Menlo" panose="020B0609030804020204" pitchFamily="49" charset="0"/>
              </a:rPr>
              <a:t>HDRL</a:t>
            </a:r>
            <a:r>
              <a:rPr lang="en-GB" dirty="0"/>
              <a:t> – header file, and </a:t>
            </a:r>
            <a:r>
              <a:rPr lang="en-GB" b="1" dirty="0">
                <a:solidFill>
                  <a:srgbClr val="00693C"/>
                </a:solidFill>
              </a:rPr>
              <a:t>meta-data</a:t>
            </a:r>
            <a:r>
              <a:rPr lang="en-GB" dirty="0"/>
              <a:t> defining sequence of capture</a:t>
            </a:r>
          </a:p>
          <a:p>
            <a:pPr lvl="1"/>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MOVI</a:t>
            </a:r>
            <a:r>
              <a:rPr lang="en-GB" dirty="0"/>
              <a:t> – actual audio-visual data</a:t>
            </a:r>
          </a:p>
          <a:p>
            <a:pPr lvl="1"/>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IDXL</a:t>
            </a:r>
            <a:r>
              <a:rPr lang="en-GB" dirty="0"/>
              <a:t> – information about location of data within AVI file</a:t>
            </a:r>
          </a:p>
          <a:p>
            <a:endParaRPr lang="en-GB" dirty="0"/>
          </a:p>
          <a:p>
            <a:endParaRPr lang="en-GB" dirty="0"/>
          </a:p>
        </p:txBody>
      </p:sp>
    </p:spTree>
    <p:extLst>
      <p:ext uri="{BB962C8B-B14F-4D97-AF65-F5344CB8AC3E}">
        <p14:creationId xmlns:p14="http://schemas.microsoft.com/office/powerpoint/2010/main" val="3965468137"/>
      </p:ext>
    </p:extLst>
  </p:cSld>
  <p:clrMapOvr>
    <a:masterClrMapping/>
  </p:clrMapOvr>
  <p:transition spd="med" advTm="123889">
    <p:dissolve/>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E60F1777-488E-D540-B411-9C27E80D9495}"/>
              </a:ext>
            </a:extLst>
          </p:cNvPr>
          <p:cNvSpPr>
            <a:spLocks noGrp="1"/>
          </p:cNvSpPr>
          <p:nvPr>
            <p:ph type="title"/>
          </p:nvPr>
        </p:nvSpPr>
        <p:spPr/>
        <p:txBody>
          <a:bodyPr>
            <a:normAutofit fontScale="90000"/>
          </a:bodyPr>
          <a:lstStyle/>
          <a:p>
            <a:r>
              <a:rPr lang="en-GB" dirty="0"/>
              <a:t>Moving Picture Experts</a:t>
            </a:r>
            <a:br>
              <a:rPr lang="en-GB" dirty="0"/>
            </a:br>
            <a:r>
              <a:rPr lang="en-GB" dirty="0"/>
              <a:t>Group 4 (MPEG-4) Part 14</a:t>
            </a:r>
          </a:p>
        </p:txBody>
      </p:sp>
      <p:sp>
        <p:nvSpPr>
          <p:cNvPr id="3" name="Symbol zastępczy zawartości 2">
            <a:extLst>
              <a:ext uri="{FF2B5EF4-FFF2-40B4-BE49-F238E27FC236}">
                <a16:creationId xmlns:a16="http://schemas.microsoft.com/office/drawing/2014/main" id="{BC510740-4818-0645-88E5-E4EF9978BBE9}"/>
              </a:ext>
            </a:extLst>
          </p:cNvPr>
          <p:cNvSpPr>
            <a:spLocks noGrp="1"/>
          </p:cNvSpPr>
          <p:nvPr>
            <p:ph sz="half" idx="1"/>
          </p:nvPr>
        </p:nvSpPr>
        <p:spPr/>
        <p:txBody>
          <a:bodyPr>
            <a:normAutofit fontScale="62500" lnSpcReduction="20000"/>
          </a:bodyPr>
          <a:lstStyle/>
          <a:p>
            <a:pPr marL="0" indent="0">
              <a:buNone/>
            </a:pPr>
            <a:r>
              <a:rPr lang="en-GB" dirty="0"/>
              <a:t>More formally </a:t>
            </a:r>
            <a:r>
              <a:rPr lang="en-GB" b="1" dirty="0">
                <a:solidFill>
                  <a:srgbClr val="00693C"/>
                </a:solidFill>
              </a:rPr>
              <a:t>ISO/IEC 14496-14:2003</a:t>
            </a:r>
          </a:p>
          <a:p>
            <a:pPr marL="0" indent="0">
              <a:buNone/>
            </a:pPr>
            <a:r>
              <a:rPr lang="en-GB" dirty="0"/>
              <a:t>Less formally </a:t>
            </a:r>
            <a:r>
              <a:rPr lang="en-GB" b="1" dirty="0">
                <a:solidFill>
                  <a:srgbClr val="00693C"/>
                </a:solidFill>
              </a:rPr>
              <a:t>MP4</a:t>
            </a:r>
          </a:p>
          <a:p>
            <a:pPr marL="0" indent="0">
              <a:buNone/>
            </a:pPr>
            <a:r>
              <a:rPr lang="en-GB" dirty="0"/>
              <a:t>Official extension for MPEG-14 Part 14 – </a:t>
            </a:r>
            <a:r>
              <a:rPr lang="en-GB" b="1" dirty="0">
                <a:solidFill>
                  <a:srgbClr val="00693C"/>
                </a:solidFill>
              </a:rPr>
              <a:t>.mp4</a:t>
            </a:r>
          </a:p>
          <a:p>
            <a:pPr marL="0" indent="0">
              <a:buNone/>
            </a:pPr>
            <a:r>
              <a:rPr lang="en-GB" dirty="0"/>
              <a:t>Modern standard specified as part of standard of </a:t>
            </a:r>
            <a:r>
              <a:rPr lang="en-GB" b="1" dirty="0">
                <a:solidFill>
                  <a:srgbClr val="00693C"/>
                </a:solidFill>
              </a:rPr>
              <a:t>MPEG-4</a:t>
            </a:r>
          </a:p>
          <a:p>
            <a:pPr marL="0" indent="0">
              <a:buNone/>
            </a:pPr>
            <a:r>
              <a:rPr lang="en-GB" dirty="0"/>
              <a:t>Stored streams:</a:t>
            </a:r>
          </a:p>
          <a:p>
            <a:r>
              <a:rPr lang="en-GB" b="1" dirty="0">
                <a:solidFill>
                  <a:srgbClr val="00693C"/>
                </a:solidFill>
              </a:rPr>
              <a:t>Digital audio</a:t>
            </a:r>
          </a:p>
          <a:p>
            <a:r>
              <a:rPr lang="en-GB" b="1" dirty="0">
                <a:solidFill>
                  <a:srgbClr val="00693C"/>
                </a:solidFill>
              </a:rPr>
              <a:t>Digital video </a:t>
            </a:r>
            <a:r>
              <a:rPr lang="en-GB" dirty="0"/>
              <a:t>(especially from </a:t>
            </a:r>
            <a:r>
              <a:rPr lang="en-GB" b="1" dirty="0">
                <a:solidFill>
                  <a:srgbClr val="00693C"/>
                </a:solidFill>
              </a:rPr>
              <a:t>MPEG</a:t>
            </a:r>
            <a:r>
              <a:rPr lang="en-GB" dirty="0"/>
              <a:t> family)</a:t>
            </a:r>
          </a:p>
          <a:p>
            <a:r>
              <a:rPr lang="en-GB" b="1" dirty="0">
                <a:solidFill>
                  <a:srgbClr val="00693C"/>
                </a:solidFill>
              </a:rPr>
              <a:t>Subtitles</a:t>
            </a:r>
            <a:r>
              <a:rPr lang="en-GB" dirty="0"/>
              <a:t> (rarely)</a:t>
            </a:r>
          </a:p>
          <a:p>
            <a:r>
              <a:rPr lang="en-GB" b="1" dirty="0">
                <a:solidFill>
                  <a:srgbClr val="00693C"/>
                </a:solidFill>
              </a:rPr>
              <a:t>Still images</a:t>
            </a:r>
          </a:p>
        </p:txBody>
      </p:sp>
      <p:pic>
        <p:nvPicPr>
          <p:cNvPr id="6" name="Symbol zastępczy zawartości 4">
            <a:extLst>
              <a:ext uri="{FF2B5EF4-FFF2-40B4-BE49-F238E27FC236}">
                <a16:creationId xmlns:a16="http://schemas.microsoft.com/office/drawing/2014/main" id="{54CF5A3E-0A86-9149-8788-437CA514A074}"/>
              </a:ext>
            </a:extLst>
          </p:cNvPr>
          <p:cNvPicPr>
            <a:picLocks noGrp="1" noChangeAspect="1"/>
          </p:cNvPicPr>
          <p:nvPr>
            <p:ph sz="half" idx="2"/>
          </p:nvPr>
        </p:nvPicPr>
        <p:blipFill>
          <a:blip r:embed="rId5"/>
          <a:stretch>
            <a:fillRect/>
          </a:stretch>
        </p:blipFill>
        <p:spPr>
          <a:xfrm>
            <a:off x="4640263" y="2862776"/>
            <a:ext cx="3824287" cy="2359585"/>
          </a:xfrm>
          <a:prstGeom prst="rect">
            <a:avLst/>
          </a:prstGeom>
        </p:spPr>
      </p:pic>
    </p:spTree>
    <p:extLst>
      <p:ext uri="{BB962C8B-B14F-4D97-AF65-F5344CB8AC3E}">
        <p14:creationId xmlns:p14="http://schemas.microsoft.com/office/powerpoint/2010/main" val="2163286313"/>
      </p:ext>
    </p:extLst>
  </p:cSld>
  <p:clrMapOvr>
    <a:masterClrMapping/>
  </p:clrMapOvr>
  <p:transition spd="med" advTm="50782">
    <p:dissolve/>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6E58B32E-4096-0945-A813-0CF12B39BE88}"/>
              </a:ext>
            </a:extLst>
          </p:cNvPr>
          <p:cNvSpPr>
            <a:spLocks noGrp="1"/>
          </p:cNvSpPr>
          <p:nvPr>
            <p:ph type="title"/>
          </p:nvPr>
        </p:nvSpPr>
        <p:spPr/>
        <p:txBody>
          <a:bodyPr>
            <a:normAutofit fontScale="90000"/>
          </a:bodyPr>
          <a:lstStyle/>
          <a:p>
            <a:r>
              <a:rPr lang="en-GB" dirty="0"/>
              <a:t>3</a:t>
            </a:r>
            <a:r>
              <a:rPr lang="en-GB" baseline="30000" dirty="0"/>
              <a:t>rd </a:t>
            </a:r>
            <a:r>
              <a:rPr lang="en-GB" dirty="0"/>
              <a:t>Generation</a:t>
            </a:r>
            <a:br>
              <a:rPr lang="en-GB" dirty="0"/>
            </a:br>
            <a:r>
              <a:rPr lang="en-GB" dirty="0"/>
              <a:t>Partnership Project (3GPP)</a:t>
            </a:r>
          </a:p>
        </p:txBody>
      </p:sp>
      <p:sp>
        <p:nvSpPr>
          <p:cNvPr id="5" name="Symbol zastępczy zawartości 4">
            <a:extLst>
              <a:ext uri="{FF2B5EF4-FFF2-40B4-BE49-F238E27FC236}">
                <a16:creationId xmlns:a16="http://schemas.microsoft.com/office/drawing/2014/main" id="{D375E249-FCC5-CD43-9610-FDB115B0AE29}"/>
              </a:ext>
            </a:extLst>
          </p:cNvPr>
          <p:cNvSpPr>
            <a:spLocks noGrp="1"/>
          </p:cNvSpPr>
          <p:nvPr>
            <p:ph sz="half" idx="2"/>
          </p:nvPr>
        </p:nvSpPr>
        <p:spPr/>
        <p:txBody>
          <a:bodyPr>
            <a:normAutofit fontScale="62500" lnSpcReduction="20000"/>
          </a:bodyPr>
          <a:lstStyle/>
          <a:p>
            <a:pPr marL="0" indent="0">
              <a:buNone/>
            </a:pPr>
            <a:r>
              <a:rPr lang="en-GB" dirty="0"/>
              <a:t>Developed by </a:t>
            </a:r>
            <a:r>
              <a:rPr lang="en-GB" b="1" dirty="0">
                <a:solidFill>
                  <a:srgbClr val="00693C"/>
                </a:solidFill>
              </a:rPr>
              <a:t>3GPP</a:t>
            </a:r>
            <a:r>
              <a:rPr lang="en-GB" dirty="0"/>
              <a:t> for telephone usage in </a:t>
            </a:r>
            <a:r>
              <a:rPr lang="en-GB" b="1" dirty="0">
                <a:solidFill>
                  <a:srgbClr val="00693C"/>
                </a:solidFill>
              </a:rPr>
              <a:t>3G</a:t>
            </a:r>
          </a:p>
          <a:p>
            <a:pPr marL="0" indent="0">
              <a:buNone/>
            </a:pPr>
            <a:r>
              <a:rPr lang="en-GB" dirty="0"/>
              <a:t>Technology commonly used in mobile devices</a:t>
            </a:r>
          </a:p>
          <a:p>
            <a:pPr marL="0" indent="0">
              <a:buNone/>
            </a:pPr>
            <a:r>
              <a:rPr lang="en-GB" dirty="0"/>
              <a:t>Rarely used in multimedia players</a:t>
            </a:r>
          </a:p>
          <a:p>
            <a:pPr marL="0" indent="0">
              <a:buNone/>
            </a:pPr>
            <a:r>
              <a:rPr lang="en-GB" dirty="0"/>
              <a:t>Selected computer applications compatible with </a:t>
            </a:r>
            <a:r>
              <a:rPr lang="en-GB" b="1" dirty="0">
                <a:solidFill>
                  <a:srgbClr val="00693C"/>
                </a:solidFill>
              </a:rPr>
              <a:t>3GPP</a:t>
            </a:r>
          </a:p>
          <a:p>
            <a:r>
              <a:rPr lang="en-GB" b="1" dirty="0">
                <a:solidFill>
                  <a:srgbClr val="00693C"/>
                </a:solidFill>
              </a:rPr>
              <a:t>QuickTime</a:t>
            </a:r>
          </a:p>
          <a:p>
            <a:r>
              <a:rPr lang="en-GB" b="1" dirty="0">
                <a:solidFill>
                  <a:srgbClr val="00693C"/>
                </a:solidFill>
              </a:rPr>
              <a:t>Mplayer</a:t>
            </a:r>
          </a:p>
          <a:p>
            <a:r>
              <a:rPr lang="en-GB" b="1" dirty="0">
                <a:solidFill>
                  <a:srgbClr val="00693C"/>
                </a:solidFill>
              </a:rPr>
              <a:t>VLC Player</a:t>
            </a:r>
          </a:p>
          <a:p>
            <a:r>
              <a:rPr lang="en-GB" b="1" dirty="0">
                <a:solidFill>
                  <a:srgbClr val="00693C"/>
                </a:solidFill>
              </a:rPr>
              <a:t>RealPlayer</a:t>
            </a:r>
          </a:p>
          <a:p>
            <a:pPr marL="0" indent="0">
              <a:buNone/>
            </a:pPr>
            <a:r>
              <a:rPr lang="en-GB" dirty="0"/>
              <a:t>Simplified version</a:t>
            </a:r>
            <a:br>
              <a:rPr lang="en-GB" dirty="0"/>
            </a:br>
            <a:r>
              <a:rPr lang="en-GB" dirty="0"/>
              <a:t>of </a:t>
            </a:r>
            <a:r>
              <a:rPr lang="en-GB" b="1" dirty="0">
                <a:solidFill>
                  <a:srgbClr val="00693C"/>
                </a:solidFill>
              </a:rPr>
              <a:t>MPEG-4 Part 14</a:t>
            </a:r>
            <a:br>
              <a:rPr lang="en-GB" b="1" dirty="0">
                <a:solidFill>
                  <a:srgbClr val="00693C"/>
                </a:solidFill>
              </a:rPr>
            </a:br>
            <a:r>
              <a:rPr lang="en-GB" dirty="0"/>
              <a:t>(MP4)</a:t>
            </a:r>
          </a:p>
        </p:txBody>
      </p:sp>
      <p:pic>
        <p:nvPicPr>
          <p:cNvPr id="8" name="Symbol zastępczy zawartości 4">
            <a:extLst>
              <a:ext uri="{FF2B5EF4-FFF2-40B4-BE49-F238E27FC236}">
                <a16:creationId xmlns:a16="http://schemas.microsoft.com/office/drawing/2014/main" id="{CEBF0607-0AD7-DD47-9C07-F84FF0A20873}"/>
              </a:ext>
            </a:extLst>
          </p:cNvPr>
          <p:cNvPicPr>
            <a:picLocks noGrp="1" noChangeAspect="1"/>
          </p:cNvPicPr>
          <p:nvPr>
            <p:ph sz="half" idx="1"/>
          </p:nvPr>
        </p:nvPicPr>
        <p:blipFill>
          <a:blip r:embed="rId5"/>
          <a:stretch>
            <a:fillRect/>
          </a:stretch>
        </p:blipFill>
        <p:spPr>
          <a:xfrm>
            <a:off x="685800" y="2646704"/>
            <a:ext cx="3824288" cy="2791730"/>
          </a:xfrm>
          <a:prstGeom prst="rect">
            <a:avLst/>
          </a:prstGeom>
        </p:spPr>
      </p:pic>
    </p:spTree>
    <p:extLst>
      <p:ext uri="{BB962C8B-B14F-4D97-AF65-F5344CB8AC3E}">
        <p14:creationId xmlns:p14="http://schemas.microsoft.com/office/powerpoint/2010/main" val="2820110895"/>
      </p:ext>
    </p:extLst>
  </p:cSld>
  <p:clrMapOvr>
    <a:masterClrMapping/>
  </p:clrMapOvr>
  <p:transition spd="med" advTm="79357">
    <p:dissolve/>
  </p:transition>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B862B391-2F9F-F74E-8773-F2E169B504FE}"/>
              </a:ext>
            </a:extLst>
          </p:cNvPr>
          <p:cNvSpPr>
            <a:spLocks noGrp="1"/>
          </p:cNvSpPr>
          <p:nvPr>
            <p:ph type="title"/>
          </p:nvPr>
        </p:nvSpPr>
        <p:spPr/>
        <p:txBody>
          <a:bodyPr>
            <a:normAutofit fontScale="90000"/>
          </a:bodyPr>
          <a:lstStyle/>
          <a:p>
            <a:r>
              <a:rPr kumimoji="0" lang="en-GB" sz="3900" b="0" i="0" u="none" strike="noStrike" kern="1200" cap="none" spc="0" normalizeH="0" baseline="0" noProof="0" dirty="0" err="1">
                <a:ln>
                  <a:noFill/>
                </a:ln>
                <a:solidFill>
                  <a:srgbClr val="000000"/>
                </a:solidFill>
                <a:effectLst/>
                <a:uLnTx/>
                <a:uFillTx/>
                <a:latin typeface="Arial"/>
                <a:cs typeface="Arial"/>
                <a:sym typeface="Arial" charset="0"/>
              </a:rPr>
              <a:t>Matroska</a:t>
            </a:r>
            <a:br>
              <a:rPr kumimoji="0" lang="en-GB" sz="3900" b="0" i="0" u="none" strike="noStrike" kern="1200" cap="none" spc="0" normalizeH="0" baseline="0" noProof="0" dirty="0">
                <a:ln>
                  <a:noFill/>
                </a:ln>
                <a:solidFill>
                  <a:srgbClr val="000000"/>
                </a:solidFill>
                <a:effectLst/>
                <a:uLnTx/>
                <a:uFillTx/>
                <a:latin typeface="Arial"/>
                <a:cs typeface="Arial"/>
                <a:sym typeface="Arial" charset="0"/>
              </a:rPr>
            </a:br>
            <a:r>
              <a:rPr kumimoji="0" lang="en-GB" sz="3900" b="0" i="0" u="none" strike="noStrike" kern="1200" cap="none" spc="0" normalizeH="0" baseline="0" noProof="0" dirty="0">
                <a:ln>
                  <a:noFill/>
                </a:ln>
                <a:solidFill>
                  <a:srgbClr val="000000"/>
                </a:solidFill>
                <a:effectLst/>
                <a:uLnTx/>
                <a:uFillTx/>
                <a:latin typeface="Arial"/>
                <a:cs typeface="Arial"/>
                <a:sym typeface="Arial" charset="0"/>
              </a:rPr>
              <a:t>Multimedia Container</a:t>
            </a:r>
            <a:endParaRPr lang="pl-PL" dirty="0"/>
          </a:p>
        </p:txBody>
      </p:sp>
      <p:sp>
        <p:nvSpPr>
          <p:cNvPr id="9" name="Symbol zastępczy zawartości 8">
            <a:extLst>
              <a:ext uri="{FF2B5EF4-FFF2-40B4-BE49-F238E27FC236}">
                <a16:creationId xmlns:a16="http://schemas.microsoft.com/office/drawing/2014/main" id="{D49915CB-3036-394A-A74C-822D3571B054}"/>
              </a:ext>
            </a:extLst>
          </p:cNvPr>
          <p:cNvSpPr>
            <a:spLocks noGrp="1"/>
          </p:cNvSpPr>
          <p:nvPr>
            <p:ph sz="half" idx="2"/>
          </p:nvPr>
        </p:nvSpPr>
        <p:spPr/>
        <p:txBody>
          <a:bodyPr>
            <a:normAutofit fontScale="62500" lnSpcReduction="20000"/>
          </a:bodyPr>
          <a:lstStyle/>
          <a:p>
            <a:pPr marL="0" indent="0">
              <a:buNone/>
            </a:pPr>
            <a:r>
              <a:rPr lang="en-GB" b="1" dirty="0">
                <a:solidFill>
                  <a:srgbClr val="00693C"/>
                </a:solidFill>
              </a:rPr>
              <a:t>Free</a:t>
            </a:r>
            <a:r>
              <a:rPr lang="en-GB" dirty="0"/>
              <a:t>, open-standard </a:t>
            </a:r>
            <a:r>
              <a:rPr lang="en-GB" b="1" dirty="0">
                <a:solidFill>
                  <a:srgbClr val="00693C"/>
                </a:solidFill>
              </a:rPr>
              <a:t>container</a:t>
            </a:r>
            <a:r>
              <a:rPr lang="en-GB" dirty="0"/>
              <a:t> (</a:t>
            </a:r>
            <a:r>
              <a:rPr lang="en-GB" b="1" dirty="0">
                <a:solidFill>
                  <a:srgbClr val="00693C"/>
                </a:solidFill>
              </a:rPr>
              <a:t>file</a:t>
            </a:r>
            <a:r>
              <a:rPr lang="en-GB" dirty="0"/>
              <a:t>) </a:t>
            </a:r>
            <a:r>
              <a:rPr lang="en-GB" b="1" dirty="0">
                <a:solidFill>
                  <a:srgbClr val="00693C"/>
                </a:solidFill>
              </a:rPr>
              <a:t>format</a:t>
            </a:r>
          </a:p>
          <a:p>
            <a:pPr marL="0" indent="0">
              <a:buNone/>
            </a:pPr>
            <a:r>
              <a:rPr lang="en-GB" dirty="0"/>
              <a:t>Holding in one file unlimited number of:</a:t>
            </a:r>
          </a:p>
          <a:p>
            <a:r>
              <a:rPr lang="en-GB" dirty="0"/>
              <a:t>Video</a:t>
            </a:r>
          </a:p>
          <a:p>
            <a:r>
              <a:rPr lang="en-GB" dirty="0"/>
              <a:t>Audio</a:t>
            </a:r>
          </a:p>
          <a:p>
            <a:r>
              <a:rPr lang="en-GB" dirty="0"/>
              <a:t>Picture</a:t>
            </a:r>
          </a:p>
          <a:p>
            <a:r>
              <a:rPr lang="en-GB" dirty="0"/>
              <a:t>Subtitle tracks</a:t>
            </a:r>
          </a:p>
          <a:p>
            <a:pPr marL="0" indent="0">
              <a:buNone/>
            </a:pPr>
            <a:r>
              <a:rPr lang="en-GB" dirty="0"/>
              <a:t>Entirely open in specification</a:t>
            </a:r>
          </a:p>
          <a:p>
            <a:pPr marL="0" indent="0">
              <a:buNone/>
            </a:pPr>
            <a:r>
              <a:rPr lang="en-GB" dirty="0"/>
              <a:t>Similar in concept to other containers like:</a:t>
            </a:r>
          </a:p>
          <a:p>
            <a:r>
              <a:rPr lang="en-GB" b="1" dirty="0">
                <a:solidFill>
                  <a:srgbClr val="00693C"/>
                </a:solidFill>
              </a:rPr>
              <a:t>AVI</a:t>
            </a:r>
          </a:p>
          <a:p>
            <a:r>
              <a:rPr lang="en-GB" b="1" dirty="0">
                <a:solidFill>
                  <a:srgbClr val="00693C"/>
                </a:solidFill>
              </a:rPr>
              <a:t>MP4</a:t>
            </a:r>
          </a:p>
        </p:txBody>
      </p:sp>
      <p:grpSp>
        <p:nvGrpSpPr>
          <p:cNvPr id="11" name="Grupa 10">
            <a:extLst>
              <a:ext uri="{FF2B5EF4-FFF2-40B4-BE49-F238E27FC236}">
                <a16:creationId xmlns:a16="http://schemas.microsoft.com/office/drawing/2014/main" id="{D7BB0592-3AB1-FE4E-8781-719AFDEA5625}"/>
              </a:ext>
            </a:extLst>
          </p:cNvPr>
          <p:cNvGrpSpPr/>
          <p:nvPr/>
        </p:nvGrpSpPr>
        <p:grpSpPr>
          <a:xfrm>
            <a:off x="680091" y="1982480"/>
            <a:ext cx="3836791" cy="4340622"/>
            <a:chOff x="4633702" y="1982480"/>
            <a:chExt cx="3836791" cy="4340622"/>
          </a:xfrm>
        </p:grpSpPr>
        <p:pic>
          <p:nvPicPr>
            <p:cNvPr id="13" name="Content Placeholder 4">
              <a:extLst>
                <a:ext uri="{FF2B5EF4-FFF2-40B4-BE49-F238E27FC236}">
                  <a16:creationId xmlns:a16="http://schemas.microsoft.com/office/drawing/2014/main" id="{F357FFFF-8CA3-EA47-BF94-00DF11C000EE}"/>
                </a:ext>
              </a:extLst>
            </p:cNvPr>
            <p:cNvPicPr>
              <a:picLocks noChangeAspect="1"/>
            </p:cNvPicPr>
            <p:nvPr/>
          </p:nvPicPr>
          <p:blipFill>
            <a:blip r:embed="rId5"/>
            <a:stretch>
              <a:fillRect/>
            </a:stretch>
          </p:blipFill>
          <p:spPr bwMode="auto">
            <a:xfrm>
              <a:off x="4633702" y="1982480"/>
              <a:ext cx="3836791" cy="383679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 xmlns:ma14="http://schemas.microsoft.com/office/mac/drawingml/2011/main" val="1"/>
              </a:ext>
            </a:extLst>
          </p:spPr>
        </p:pic>
        <p:sp>
          <p:nvSpPr>
            <p:cNvPr id="14" name="TextBox 8">
              <a:extLst>
                <a:ext uri="{FF2B5EF4-FFF2-40B4-BE49-F238E27FC236}">
                  <a16:creationId xmlns:a16="http://schemas.microsoft.com/office/drawing/2014/main" id="{2045D4AC-0323-954C-855E-5A9BB6BA1648}"/>
                </a:ext>
              </a:extLst>
            </p:cNvPr>
            <p:cNvSpPr txBox="1"/>
            <p:nvPr/>
          </p:nvSpPr>
          <p:spPr>
            <a:xfrm>
              <a:off x="4639955" y="6107658"/>
              <a:ext cx="3824497" cy="215444"/>
            </a:xfrm>
            <a:prstGeom prst="rect">
              <a:avLst/>
            </a:prstGeom>
            <a:noFill/>
          </p:spPr>
          <p:txBody>
            <a:bodyPr wrap="square" rtlCol="0">
              <a:spAutoFit/>
            </a:bodyPr>
            <a:lstStyle/>
            <a:p>
              <a:r>
                <a:rPr lang="en-GB" sz="400" dirty="0"/>
                <a:t>By No machine-readable author provided. </a:t>
              </a:r>
              <a:r>
                <a:rPr lang="en-GB" sz="400" dirty="0" err="1"/>
                <a:t>Fanghong</a:t>
              </a:r>
              <a:r>
                <a:rPr lang="en-GB" sz="400" dirty="0"/>
                <a:t> assumed (based on copyright claims). – No machine-readable source provided. Own work assumed (based on copyright claims)., CC BY-SA 3.0, </a:t>
              </a:r>
              <a:r>
                <a:rPr lang="en-GB" sz="400" dirty="0">
                  <a:hlinkClick r:id="rId6"/>
                </a:rPr>
                <a:t>https://commons.wikimedia.org/w/index.php?curid=69399</a:t>
              </a:r>
              <a:endParaRPr lang="en-GB" sz="400" dirty="0"/>
            </a:p>
          </p:txBody>
        </p:sp>
      </p:grpSp>
    </p:spTree>
    <p:extLst>
      <p:ext uri="{BB962C8B-B14F-4D97-AF65-F5344CB8AC3E}">
        <p14:creationId xmlns:p14="http://schemas.microsoft.com/office/powerpoint/2010/main" val="1400386624"/>
      </p:ext>
    </p:extLst>
  </p:cSld>
  <p:clrMapOvr>
    <a:masterClrMapping/>
  </p:clrMapOvr>
  <p:transition spd="med" advTm="66995">
    <p:dissolve/>
  </p:transition>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83041AAC-F488-F748-942D-79363576D82D}"/>
              </a:ext>
            </a:extLst>
          </p:cNvPr>
          <p:cNvSpPr>
            <a:spLocks noGrp="1"/>
          </p:cNvSpPr>
          <p:nvPr>
            <p:ph type="title"/>
          </p:nvPr>
        </p:nvSpPr>
        <p:spPr/>
        <p:txBody>
          <a:bodyPr>
            <a:normAutofit fontScale="90000"/>
          </a:bodyPr>
          <a:lstStyle/>
          <a:p>
            <a:r>
              <a:rPr lang="en-GB" dirty="0"/>
              <a:t>Exchangeable</a:t>
            </a:r>
            <a:br>
              <a:rPr lang="en-GB" dirty="0"/>
            </a:br>
            <a:r>
              <a:rPr lang="en-GB" dirty="0"/>
              <a:t>Image File Format (Exif)</a:t>
            </a:r>
          </a:p>
        </p:txBody>
      </p:sp>
      <p:sp>
        <p:nvSpPr>
          <p:cNvPr id="3" name="Symbol zastępczy zawartości 2">
            <a:extLst>
              <a:ext uri="{FF2B5EF4-FFF2-40B4-BE49-F238E27FC236}">
                <a16:creationId xmlns:a16="http://schemas.microsoft.com/office/drawing/2014/main" id="{A9CEDE3D-31AE-B24F-81AD-DC7B0BC34C36}"/>
              </a:ext>
            </a:extLst>
          </p:cNvPr>
          <p:cNvSpPr>
            <a:spLocks noGrp="1"/>
          </p:cNvSpPr>
          <p:nvPr>
            <p:ph idx="1"/>
          </p:nvPr>
        </p:nvSpPr>
        <p:spPr/>
        <p:txBody>
          <a:bodyPr>
            <a:normAutofit fontScale="62500" lnSpcReduction="20000"/>
          </a:bodyPr>
          <a:lstStyle/>
          <a:p>
            <a:r>
              <a:rPr lang="en-GB" dirty="0"/>
              <a:t>Standard specifying formats mainly for: </a:t>
            </a:r>
            <a:r>
              <a:rPr lang="en-GB" b="1" dirty="0">
                <a:solidFill>
                  <a:srgbClr val="00693C"/>
                </a:solidFill>
              </a:rPr>
              <a:t>images</a:t>
            </a:r>
            <a:r>
              <a:rPr lang="en-GB" dirty="0"/>
              <a:t> and </a:t>
            </a:r>
            <a:r>
              <a:rPr lang="en-GB" b="1" dirty="0">
                <a:solidFill>
                  <a:srgbClr val="00693C"/>
                </a:solidFill>
              </a:rPr>
              <a:t>sound</a:t>
            </a:r>
          </a:p>
          <a:p>
            <a:r>
              <a:rPr lang="en-GB" dirty="0"/>
              <a:t>Used by systems handling image &amp; sound files, like: </a:t>
            </a:r>
            <a:r>
              <a:rPr lang="en-GB" b="1" dirty="0">
                <a:solidFill>
                  <a:srgbClr val="00693C"/>
                </a:solidFill>
              </a:rPr>
              <a:t>digital cameras</a:t>
            </a:r>
            <a:r>
              <a:rPr lang="en-GB" dirty="0"/>
              <a:t>, </a:t>
            </a:r>
            <a:r>
              <a:rPr lang="en-GB" b="1" dirty="0">
                <a:solidFill>
                  <a:srgbClr val="00693C"/>
                </a:solidFill>
              </a:rPr>
              <a:t>smartphones</a:t>
            </a:r>
            <a:r>
              <a:rPr lang="en-GB" dirty="0"/>
              <a:t>, </a:t>
            </a:r>
            <a:r>
              <a:rPr lang="en-GB" b="1" dirty="0">
                <a:solidFill>
                  <a:srgbClr val="00693C"/>
                </a:solidFill>
              </a:rPr>
              <a:t>scanners</a:t>
            </a:r>
            <a:r>
              <a:rPr lang="en-GB" dirty="0"/>
              <a:t> &amp; other</a:t>
            </a:r>
          </a:p>
          <a:p>
            <a:r>
              <a:rPr lang="en-GB" dirty="0"/>
              <a:t>Developed in 1995 by </a:t>
            </a:r>
            <a:r>
              <a:rPr lang="en-GB" b="1" dirty="0">
                <a:solidFill>
                  <a:srgbClr val="00693C"/>
                </a:solidFill>
              </a:rPr>
              <a:t>Japan Electronic Industries Development Association (JEIDA)</a:t>
            </a:r>
          </a:p>
          <a:p>
            <a:r>
              <a:rPr lang="en-GB" dirty="0"/>
              <a:t>File extensions: </a:t>
            </a:r>
            <a:r>
              <a:rPr lang="en-GB" b="1" dirty="0">
                <a:solidFill>
                  <a:srgbClr val="00693C"/>
                </a:solidFill>
              </a:rPr>
              <a:t>.jpeg</a:t>
            </a:r>
            <a:r>
              <a:rPr lang="en-GB" dirty="0"/>
              <a:t>, </a:t>
            </a:r>
            <a:r>
              <a:rPr lang="en-GB" b="1" dirty="0">
                <a:solidFill>
                  <a:srgbClr val="00693C"/>
                </a:solidFill>
              </a:rPr>
              <a:t>.tiff</a:t>
            </a:r>
            <a:r>
              <a:rPr lang="en-GB" dirty="0"/>
              <a:t>, </a:t>
            </a:r>
            <a:r>
              <a:rPr lang="en-GB" b="1" dirty="0">
                <a:solidFill>
                  <a:srgbClr val="00693C"/>
                </a:solidFill>
              </a:rPr>
              <a:t>.wav</a:t>
            </a:r>
          </a:p>
          <a:p>
            <a:r>
              <a:rPr lang="en-GB" dirty="0"/>
              <a:t>Storing information such as:</a:t>
            </a:r>
          </a:p>
          <a:p>
            <a:pPr lvl="1"/>
            <a:r>
              <a:rPr lang="en-GB" dirty="0"/>
              <a:t>Device model and manufacturer,</a:t>
            </a:r>
          </a:p>
          <a:p>
            <a:pPr lvl="1"/>
            <a:r>
              <a:rPr lang="en-GB" dirty="0"/>
              <a:t>Media format and</a:t>
            </a:r>
            <a:br>
              <a:rPr lang="en-GB" dirty="0"/>
            </a:br>
            <a:r>
              <a:rPr lang="en-GB" dirty="0"/>
              <a:t>parameters,</a:t>
            </a:r>
          </a:p>
          <a:p>
            <a:pPr lvl="1"/>
            <a:r>
              <a:rPr lang="en-GB" dirty="0"/>
              <a:t>Time, and</a:t>
            </a:r>
          </a:p>
          <a:p>
            <a:pPr lvl="1"/>
            <a:r>
              <a:rPr lang="en-GB" dirty="0"/>
              <a:t>Localization</a:t>
            </a:r>
          </a:p>
          <a:p>
            <a:endParaRPr lang="en-GB" dirty="0"/>
          </a:p>
          <a:p>
            <a:endParaRPr lang="en-GB" dirty="0"/>
          </a:p>
        </p:txBody>
      </p:sp>
    </p:spTree>
    <p:extLst>
      <p:ext uri="{BB962C8B-B14F-4D97-AF65-F5344CB8AC3E}">
        <p14:creationId xmlns:p14="http://schemas.microsoft.com/office/powerpoint/2010/main" val="3274415450"/>
      </p:ext>
    </p:extLst>
  </p:cSld>
  <p:clrMapOvr>
    <a:masterClrMapping/>
  </p:clrMapOvr>
  <p:transition spd="med" advTm="90167">
    <p:dissolve/>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l" defTabSz="782818" rtl="0" fontAlgn="base" hangingPunct="0">
              <a:spcBef>
                <a:spcPct val="0"/>
              </a:spcBef>
              <a:spcAft>
                <a:spcPct val="0"/>
              </a:spcAft>
            </a:pPr>
            <a:endParaRPr lang="pl-PL" altLang="pl-PL" sz="2055" kern="1200">
              <a:uFillTx/>
              <a:ea typeface="+mn-ea"/>
            </a:endParaRPr>
          </a:p>
        </p:txBody>
      </p:sp>
      <p:sp>
        <p:nvSpPr>
          <p:cNvPr id="2" name="Tytuł 1">
            <a:extLst>
              <a:ext uri="{FF2B5EF4-FFF2-40B4-BE49-F238E27FC236}">
                <a16:creationId xmlns:a16="http://schemas.microsoft.com/office/drawing/2014/main" id="{302E0539-D502-BF4B-A163-44EB16F2BD64}"/>
              </a:ext>
            </a:extLst>
          </p:cNvPr>
          <p:cNvSpPr>
            <a:spLocks noGrp="1"/>
          </p:cNvSpPr>
          <p:nvPr>
            <p:ph type="title"/>
          </p:nvPr>
        </p:nvSpPr>
        <p:spPr/>
        <p:txBody>
          <a:bodyPr>
            <a:normAutofit fontScale="90000"/>
          </a:bodyPr>
          <a:lstStyle/>
          <a:p>
            <a:r>
              <a:rPr lang="en-GB" dirty="0"/>
              <a:t>Digital</a:t>
            </a:r>
            <a:br>
              <a:rPr lang="en-GB" dirty="0"/>
            </a:br>
            <a:r>
              <a:rPr lang="en-GB" dirty="0"/>
              <a:t>(Multimedia) Container</a:t>
            </a:r>
            <a:endParaRPr lang="pl-PL" dirty="0"/>
          </a:p>
        </p:txBody>
      </p:sp>
      <p:sp>
        <p:nvSpPr>
          <p:cNvPr id="3" name="Symbol zastępczy zawartości 2">
            <a:extLst>
              <a:ext uri="{FF2B5EF4-FFF2-40B4-BE49-F238E27FC236}">
                <a16:creationId xmlns:a16="http://schemas.microsoft.com/office/drawing/2014/main" id="{C33A020A-B17C-5249-A502-296C3F947296}"/>
              </a:ext>
            </a:extLst>
          </p:cNvPr>
          <p:cNvSpPr>
            <a:spLocks noGrp="1"/>
          </p:cNvSpPr>
          <p:nvPr>
            <p:ph sz="half" idx="1"/>
          </p:nvPr>
        </p:nvSpPr>
        <p:spPr/>
        <p:txBody>
          <a:bodyPr>
            <a:normAutofit/>
          </a:bodyPr>
          <a:lstStyle/>
          <a:p>
            <a:pPr marL="0" indent="0">
              <a:buNone/>
            </a:pPr>
            <a:endParaRPr lang="en-GB" dirty="0"/>
          </a:p>
        </p:txBody>
      </p:sp>
      <p:sp>
        <p:nvSpPr>
          <p:cNvPr id="5" name="Symbol zastępczy zawartości 4">
            <a:extLst>
              <a:ext uri="{FF2B5EF4-FFF2-40B4-BE49-F238E27FC236}">
                <a16:creationId xmlns:a16="http://schemas.microsoft.com/office/drawing/2014/main" id="{9C073AE9-5093-6948-86F3-25793464D214}"/>
              </a:ext>
            </a:extLst>
          </p:cNvPr>
          <p:cNvSpPr>
            <a:spLocks noGrp="1"/>
          </p:cNvSpPr>
          <p:nvPr>
            <p:ph sz="half" idx="2"/>
          </p:nvPr>
        </p:nvSpPr>
        <p:spPr/>
        <p:txBody>
          <a:bodyPr>
            <a:normAutofit fontScale="62500" lnSpcReduction="20000"/>
          </a:bodyPr>
          <a:lstStyle/>
          <a:p>
            <a:pPr marL="0" indent="0">
              <a:buNone/>
            </a:pPr>
            <a:r>
              <a:rPr lang="en-GB" dirty="0"/>
              <a:t>Container = wrapper format</a:t>
            </a:r>
          </a:p>
          <a:p>
            <a:pPr marL="0" indent="0">
              <a:buNone/>
            </a:pPr>
            <a:r>
              <a:rPr lang="en-GB" dirty="0"/>
              <a:t>Coexistence, in computer file, of:</a:t>
            </a:r>
          </a:p>
          <a:p>
            <a:r>
              <a:rPr lang="en-GB" dirty="0"/>
              <a:t>Data: images, audio, video, subtitles, chapter-info</a:t>
            </a:r>
          </a:p>
          <a:p>
            <a:r>
              <a:rPr lang="en-GB" dirty="0"/>
              <a:t>Metadata, allowing for correct display, and synchronization for simultaneous play-out</a:t>
            </a:r>
          </a:p>
          <a:p>
            <a:pPr marL="0" indent="0">
              <a:buNone/>
            </a:pPr>
            <a:r>
              <a:rPr lang="en-GB" dirty="0"/>
              <a:t>Modern containers supporting </a:t>
            </a:r>
            <a:r>
              <a:rPr lang="en-GB" b="1" dirty="0">
                <a:solidFill>
                  <a:srgbClr val="00693C"/>
                </a:solidFill>
              </a:rPr>
              <a:t>Internet streaming</a:t>
            </a:r>
          </a:p>
          <a:p>
            <a:pPr marL="0" indent="0">
              <a:buNone/>
            </a:pPr>
            <a:r>
              <a:rPr lang="en-GB" dirty="0"/>
              <a:t>Containers: only images, only audio, audio-visual, etc.</a:t>
            </a:r>
          </a:p>
        </p:txBody>
      </p:sp>
      <p:pic>
        <p:nvPicPr>
          <p:cNvPr id="9" name="pasted-image.tif">
            <a:extLst>
              <a:ext uri="{FF2B5EF4-FFF2-40B4-BE49-F238E27FC236}">
                <a16:creationId xmlns:a16="http://schemas.microsoft.com/office/drawing/2014/main" id="{4AD895F8-292C-1343-8628-F26B19321268}"/>
              </a:ext>
            </a:extLst>
          </p:cNvPr>
          <p:cNvPicPr>
            <a:picLocks/>
          </p:cNvPicPr>
          <p:nvPr/>
        </p:nvPicPr>
        <p:blipFill>
          <a:blip r:embed="rId5"/>
          <a:srcRect t="2128" b="2128"/>
          <a:stretch>
            <a:fillRect/>
          </a:stretch>
        </p:blipFill>
        <p:spPr bwMode="auto">
          <a:xfrm>
            <a:off x="686344" y="1982481"/>
            <a:ext cx="3824287" cy="402767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10" name="Prostokąt 9">
            <a:extLst>
              <a:ext uri="{FF2B5EF4-FFF2-40B4-BE49-F238E27FC236}">
                <a16:creationId xmlns:a16="http://schemas.microsoft.com/office/drawing/2014/main" id="{37201731-87D4-A541-B269-B7876C08C324}"/>
              </a:ext>
            </a:extLst>
          </p:cNvPr>
          <p:cNvSpPr/>
          <p:nvPr/>
        </p:nvSpPr>
        <p:spPr>
          <a:xfrm>
            <a:off x="686345" y="5823821"/>
            <a:ext cx="3529266" cy="215444"/>
          </a:xfrm>
          <a:prstGeom prst="rect">
            <a:avLst/>
          </a:prstGeom>
        </p:spPr>
        <p:txBody>
          <a:bodyPr wrap="square">
            <a:spAutoFit/>
          </a:bodyPr>
          <a:lstStyle/>
          <a:p>
            <a:pPr algn="ctr"/>
            <a:r>
              <a:rPr lang="en-GB" sz="800" dirty="0">
                <a:latin typeface="+mn-lt"/>
              </a:rPr>
              <a:t>Source: </a:t>
            </a:r>
            <a:r>
              <a:rPr lang="en-GB" sz="800" dirty="0">
                <a:latin typeface="+mn-lt"/>
                <a:hlinkClick r:id="rId6"/>
              </a:rPr>
              <a:t>http://www.pitivi.org/manual/codecscontainers.html</a:t>
            </a:r>
            <a:endParaRPr lang="en-GB" sz="800" dirty="0">
              <a:latin typeface="+mn-lt"/>
            </a:endParaRPr>
          </a:p>
        </p:txBody>
      </p:sp>
    </p:spTree>
    <p:extLst>
      <p:ext uri="{BB962C8B-B14F-4D97-AF65-F5344CB8AC3E}">
        <p14:creationId xmlns:p14="http://schemas.microsoft.com/office/powerpoint/2010/main" val="2791274300"/>
      </p:ext>
    </p:extLst>
  </p:cSld>
  <p:clrMapOvr>
    <a:masterClrMapping/>
  </p:clrMapOvr>
  <p:transition spd="med" advTm="49274">
    <p:dissolve/>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A34162AA-D1D7-4F48-A4FD-BF81358CBED5}"/>
              </a:ext>
            </a:extLst>
          </p:cNvPr>
          <p:cNvSpPr>
            <a:spLocks noGrp="1"/>
          </p:cNvSpPr>
          <p:nvPr>
            <p:ph type="title"/>
          </p:nvPr>
        </p:nvSpPr>
        <p:spPr/>
        <p:txBody>
          <a:bodyPr/>
          <a:lstStyle/>
          <a:p>
            <a:r>
              <a:rPr lang="en-GB" dirty="0"/>
              <a:t>Example</a:t>
            </a:r>
          </a:p>
        </p:txBody>
      </p:sp>
      <p:sp>
        <p:nvSpPr>
          <p:cNvPr id="3" name="Symbol zastępczy zawartości 2">
            <a:extLst>
              <a:ext uri="{FF2B5EF4-FFF2-40B4-BE49-F238E27FC236}">
                <a16:creationId xmlns:a16="http://schemas.microsoft.com/office/drawing/2014/main" id="{18896DD4-B871-914C-864F-833A89A9A00C}"/>
              </a:ext>
            </a:extLst>
          </p:cNvPr>
          <p:cNvSpPr>
            <a:spLocks noGrp="1"/>
          </p:cNvSpPr>
          <p:nvPr>
            <p:ph sz="half" idx="1"/>
          </p:nvPr>
        </p:nvSpPr>
        <p:spPr>
          <a:xfrm>
            <a:off x="686344" y="1982481"/>
            <a:ext cx="3382032" cy="4119123"/>
          </a:xfrm>
        </p:spPr>
        <p:txBody>
          <a:bodyPr>
            <a:normAutofit fontScale="77500" lnSpcReduction="20000"/>
          </a:bodyPr>
          <a:lstStyle/>
          <a:p>
            <a:pPr marL="0" indent="0">
              <a:buNone/>
            </a:pPr>
            <a:r>
              <a:rPr lang="en-GB" dirty="0"/>
              <a:t>Data for photo made with typical digital camera</a:t>
            </a:r>
          </a:p>
          <a:p>
            <a:pPr marL="0" indent="0">
              <a:buNone/>
            </a:pPr>
            <a:r>
              <a:rPr lang="en-GB" dirty="0"/>
              <a:t>Authorship &amp; copyright info generally not provided:</a:t>
            </a:r>
          </a:p>
          <a:p>
            <a:r>
              <a:rPr lang="en-GB" dirty="0"/>
              <a:t>Must be filled in during later of processing, or</a:t>
            </a:r>
          </a:p>
          <a:p>
            <a:r>
              <a:rPr lang="en-GB" dirty="0"/>
              <a:t>Some solutions adding it to camera itself</a:t>
            </a:r>
          </a:p>
        </p:txBody>
      </p:sp>
      <p:pic>
        <p:nvPicPr>
          <p:cNvPr id="6" name="Symbol zastępczy zawartości 4">
            <a:extLst>
              <a:ext uri="{FF2B5EF4-FFF2-40B4-BE49-F238E27FC236}">
                <a16:creationId xmlns:a16="http://schemas.microsoft.com/office/drawing/2014/main" id="{3F57BE08-2E08-F143-B25E-73AC12190337}"/>
              </a:ext>
            </a:extLst>
          </p:cNvPr>
          <p:cNvPicPr>
            <a:picLocks noGrp="1" noChangeAspect="1"/>
          </p:cNvPicPr>
          <p:nvPr>
            <p:ph sz="half" idx="2"/>
          </p:nvPr>
        </p:nvPicPr>
        <p:blipFill>
          <a:blip r:embed="rId5"/>
          <a:stretch>
            <a:fillRect/>
          </a:stretch>
        </p:blipFill>
        <p:spPr>
          <a:xfrm>
            <a:off x="4068376" y="1982481"/>
            <a:ext cx="2789624" cy="4119562"/>
          </a:xfrm>
          <a:prstGeom prst="rect">
            <a:avLst/>
          </a:prstGeom>
        </p:spPr>
      </p:pic>
    </p:spTree>
    <p:extLst>
      <p:ext uri="{BB962C8B-B14F-4D97-AF65-F5344CB8AC3E}">
        <p14:creationId xmlns:p14="http://schemas.microsoft.com/office/powerpoint/2010/main" val="2692742087"/>
      </p:ext>
    </p:extLst>
  </p:cSld>
  <p:clrMapOvr>
    <a:masterClrMapping/>
  </p:clrMapOvr>
  <p:transition spd="med" advTm="58069">
    <p:dissolve/>
  </p:transition>
</p:sld>
</file>

<file path=ppt/slides/slide21.xml><?xml version="1.0" encoding="utf-8"?>
<p:sld xmlns:a="http://schemas.openxmlformats.org/drawingml/2006/main" xmlns:r="http://schemas.openxmlformats.org/officeDocument/2006/relationships" xmlns:p="http://schemas.openxmlformats.org/presentationml/2006/main" show="0">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0193F34E-0F99-9E48-AED9-DF1A66C611A7}"/>
              </a:ext>
            </a:extLst>
          </p:cNvPr>
          <p:cNvSpPr>
            <a:spLocks noGrp="1"/>
          </p:cNvSpPr>
          <p:nvPr>
            <p:ph type="title"/>
          </p:nvPr>
        </p:nvSpPr>
        <p:spPr/>
        <p:txBody>
          <a:bodyPr>
            <a:normAutofit fontScale="90000"/>
          </a:bodyPr>
          <a:lstStyle/>
          <a:p>
            <a:r>
              <a:rPr lang="en-GB" dirty="0"/>
              <a:t>Multimedia</a:t>
            </a:r>
            <a:br>
              <a:rPr lang="en-GB" dirty="0"/>
            </a:br>
            <a:r>
              <a:rPr lang="en-GB" dirty="0"/>
              <a:t>Standards Referring to Metadata</a:t>
            </a:r>
          </a:p>
        </p:txBody>
      </p:sp>
      <p:pic>
        <p:nvPicPr>
          <p:cNvPr id="6" name="Symbol zastępczy zawartości 5">
            <a:extLst>
              <a:ext uri="{FF2B5EF4-FFF2-40B4-BE49-F238E27FC236}">
                <a16:creationId xmlns:a16="http://schemas.microsoft.com/office/drawing/2014/main" id="{8D991478-B795-3144-AA4D-B47920858509}"/>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685800" y="2130425"/>
            <a:ext cx="3824288" cy="3824288"/>
          </a:xfrm>
        </p:spPr>
      </p:pic>
      <p:sp>
        <p:nvSpPr>
          <p:cNvPr id="4" name="Symbol zastępczy zawartości 3">
            <a:extLst>
              <a:ext uri="{FF2B5EF4-FFF2-40B4-BE49-F238E27FC236}">
                <a16:creationId xmlns:a16="http://schemas.microsoft.com/office/drawing/2014/main" id="{84FEF6A7-AE29-E240-94D1-EF7F6D339EA3}"/>
              </a:ext>
            </a:extLst>
          </p:cNvPr>
          <p:cNvSpPr>
            <a:spLocks noGrp="1"/>
          </p:cNvSpPr>
          <p:nvPr>
            <p:ph sz="half" idx="2"/>
          </p:nvPr>
        </p:nvSpPr>
        <p:spPr/>
        <p:txBody>
          <a:bodyPr anchor="b"/>
          <a:lstStyle/>
          <a:p>
            <a:pPr marL="0" indent="0">
              <a:buNone/>
            </a:pPr>
            <a:r>
              <a:rPr lang="pl-PL" sz="2800" dirty="0">
                <a:hlinkClick r:id="rId6"/>
              </a:rPr>
              <a:t>https://www.menti.com/fnaf5gg88d</a:t>
            </a:r>
            <a:endParaRPr lang="pl-PL" sz="2800" dirty="0"/>
          </a:p>
          <a:p>
            <a:pPr marL="0" indent="0">
              <a:buNone/>
            </a:pPr>
            <a:endParaRPr lang="pl-PL" sz="2800" dirty="0"/>
          </a:p>
        </p:txBody>
      </p:sp>
    </p:spTree>
    <p:extLst>
      <p:ext uri="{BB962C8B-B14F-4D97-AF65-F5344CB8AC3E}">
        <p14:creationId xmlns:p14="http://schemas.microsoft.com/office/powerpoint/2010/main" val="2947966283"/>
      </p:ext>
    </p:extLst>
  </p:cSld>
  <p:clrMapOvr>
    <a:masterClrMapping/>
  </p:clrMapOvr>
  <p:transition spd="med" advTm="67807">
    <p:dissolve/>
  </p:transition>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CDD21E58-E270-D04A-8946-9505E416A07E}"/>
              </a:ext>
            </a:extLst>
          </p:cNvPr>
          <p:cNvSpPr>
            <a:spLocks noGrp="1"/>
          </p:cNvSpPr>
          <p:nvPr>
            <p:ph type="title"/>
          </p:nvPr>
        </p:nvSpPr>
        <p:spPr/>
        <p:txBody>
          <a:bodyPr>
            <a:normAutofit fontScale="90000"/>
          </a:bodyPr>
          <a:lstStyle/>
          <a:p>
            <a:r>
              <a:rPr lang="en-GB" dirty="0"/>
              <a:t>Moving</a:t>
            </a:r>
            <a:br>
              <a:rPr lang="en-GB" dirty="0"/>
            </a:br>
            <a:r>
              <a:rPr lang="en-GB" dirty="0"/>
              <a:t>Picture Experts Group 7 (MPEG-7)</a:t>
            </a:r>
          </a:p>
        </p:txBody>
      </p:sp>
      <p:sp>
        <p:nvSpPr>
          <p:cNvPr id="3" name="Symbol zastępczy zawartości 2">
            <a:extLst>
              <a:ext uri="{FF2B5EF4-FFF2-40B4-BE49-F238E27FC236}">
                <a16:creationId xmlns:a16="http://schemas.microsoft.com/office/drawing/2014/main" id="{BA9CDEB2-8B11-3A4A-B6BB-B356330EF032}"/>
              </a:ext>
            </a:extLst>
          </p:cNvPr>
          <p:cNvSpPr>
            <a:spLocks noGrp="1"/>
          </p:cNvSpPr>
          <p:nvPr>
            <p:ph sz="half" idx="1"/>
          </p:nvPr>
        </p:nvSpPr>
        <p:spPr/>
        <p:txBody>
          <a:bodyPr>
            <a:normAutofit fontScale="92500"/>
          </a:bodyPr>
          <a:lstStyle/>
          <a:p>
            <a:r>
              <a:rPr lang="en-GB" dirty="0"/>
              <a:t>Multimedia content description standard</a:t>
            </a:r>
          </a:p>
          <a:p>
            <a:r>
              <a:rPr lang="en-GB" b="1" i="1" dirty="0">
                <a:solidFill>
                  <a:srgbClr val="00693C"/>
                </a:solidFill>
              </a:rPr>
              <a:t>Multimedia Content Description Interface</a:t>
            </a:r>
          </a:p>
          <a:p>
            <a:r>
              <a:rPr lang="en-GB" dirty="0"/>
              <a:t>Interpretation of information meaning</a:t>
            </a:r>
          </a:p>
        </p:txBody>
      </p:sp>
      <p:pic>
        <p:nvPicPr>
          <p:cNvPr id="6" name="Symbol zastępczy zawartości 7">
            <a:extLst>
              <a:ext uri="{FF2B5EF4-FFF2-40B4-BE49-F238E27FC236}">
                <a16:creationId xmlns:a16="http://schemas.microsoft.com/office/drawing/2014/main" id="{B730F9ED-A54D-D64A-BD85-8C036AD3EF1C}"/>
              </a:ext>
            </a:extLst>
          </p:cNvPr>
          <p:cNvPicPr>
            <a:picLocks noChangeAspect="1"/>
          </p:cNvPicPr>
          <p:nvPr/>
        </p:nvPicPr>
        <p:blipFill>
          <a:blip r:embed="rId5"/>
          <a:stretch>
            <a:fillRect/>
          </a:stretch>
        </p:blipFill>
        <p:spPr bwMode="auto">
          <a:xfrm>
            <a:off x="4640263" y="3493784"/>
            <a:ext cx="3824287" cy="109757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7" name="PoleTekstowe 8">
            <a:extLst>
              <a:ext uri="{FF2B5EF4-FFF2-40B4-BE49-F238E27FC236}">
                <a16:creationId xmlns:a16="http://schemas.microsoft.com/office/drawing/2014/main" id="{CA72FACE-ED02-A04B-BA6C-89CA9953C526}"/>
              </a:ext>
            </a:extLst>
          </p:cNvPr>
          <p:cNvSpPr txBox="1"/>
          <p:nvPr/>
        </p:nvSpPr>
        <p:spPr>
          <a:xfrm>
            <a:off x="4634520" y="4822817"/>
            <a:ext cx="3824189" cy="338554"/>
          </a:xfrm>
          <a:prstGeom prst="rect">
            <a:avLst/>
          </a:prstGeom>
          <a:noFill/>
        </p:spPr>
        <p:txBody>
          <a:bodyPr wrap="square" rtlCol="0">
            <a:spAutoFit/>
          </a:bodyPr>
          <a:lstStyle/>
          <a:p>
            <a:r>
              <a:rPr lang="en-GB" sz="800" dirty="0"/>
              <a:t>By Moving Picture Experts Group </a:t>
            </a:r>
            <a:r>
              <a:rPr lang="mr-IN" sz="800" dirty="0"/>
              <a:t>–</a:t>
            </a:r>
            <a:r>
              <a:rPr lang="en-GB" sz="800" dirty="0"/>
              <a:t> </a:t>
            </a:r>
            <a:r>
              <a:rPr lang="en-GB" sz="800" dirty="0">
                <a:hlinkClick r:id="rId6"/>
              </a:rPr>
              <a:t>http://mpeg.chiariglione.org/</a:t>
            </a:r>
            <a:r>
              <a:rPr lang="en-GB" sz="800" dirty="0"/>
              <a:t>, CC BY-SA 3.0, </a:t>
            </a:r>
            <a:r>
              <a:rPr lang="en-GB" sz="800" dirty="0">
                <a:hlinkClick r:id="rId7"/>
              </a:rPr>
              <a:t>https://commons.wikimedia.org/w/index.php?curid=15907484</a:t>
            </a:r>
            <a:endParaRPr lang="en-GB" sz="800" dirty="0"/>
          </a:p>
        </p:txBody>
      </p:sp>
    </p:spTree>
    <p:extLst>
      <p:ext uri="{BB962C8B-B14F-4D97-AF65-F5344CB8AC3E}">
        <p14:creationId xmlns:p14="http://schemas.microsoft.com/office/powerpoint/2010/main" val="3249933746"/>
      </p:ext>
    </p:extLst>
  </p:cSld>
  <p:clrMapOvr>
    <a:masterClrMapping/>
  </p:clrMapOvr>
  <p:transition spd="med" advTm="73716">
    <p:dissolve/>
  </p:transition>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34773CA9-313C-744A-A53A-C49611324121}"/>
              </a:ext>
            </a:extLst>
          </p:cNvPr>
          <p:cNvSpPr>
            <a:spLocks noGrp="1"/>
          </p:cNvSpPr>
          <p:nvPr>
            <p:ph type="title"/>
          </p:nvPr>
        </p:nvSpPr>
        <p:spPr/>
        <p:txBody>
          <a:bodyPr>
            <a:normAutofit fontScale="90000"/>
          </a:bodyPr>
          <a:lstStyle/>
          <a:p>
            <a:r>
              <a:rPr lang="en-GB" dirty="0"/>
              <a:t>Relation</a:t>
            </a:r>
            <a:br>
              <a:rPr lang="en-GB" dirty="0"/>
            </a:br>
            <a:r>
              <a:rPr lang="en-GB" dirty="0"/>
              <a:t>between Description and Content</a:t>
            </a:r>
          </a:p>
        </p:txBody>
      </p:sp>
      <p:sp>
        <p:nvSpPr>
          <p:cNvPr id="5" name="Symbol zastępczy zawartości 4">
            <a:extLst>
              <a:ext uri="{FF2B5EF4-FFF2-40B4-BE49-F238E27FC236}">
                <a16:creationId xmlns:a16="http://schemas.microsoft.com/office/drawing/2014/main" id="{FB7D183D-BA83-184C-B4A8-298689F3EC1B}"/>
              </a:ext>
            </a:extLst>
          </p:cNvPr>
          <p:cNvSpPr>
            <a:spLocks noGrp="1"/>
          </p:cNvSpPr>
          <p:nvPr>
            <p:ph sz="half" idx="2"/>
          </p:nvPr>
        </p:nvSpPr>
        <p:spPr/>
        <p:txBody>
          <a:bodyPr>
            <a:normAutofit fontScale="92500" lnSpcReduction="10000"/>
          </a:bodyPr>
          <a:lstStyle/>
          <a:p>
            <a:r>
              <a:rPr lang="en-GB" sz="2800" b="1" dirty="0">
                <a:solidFill>
                  <a:srgbClr val="00693C"/>
                </a:solidFill>
              </a:rPr>
              <a:t>Description separated from AV content</a:t>
            </a:r>
          </a:p>
          <a:p>
            <a:r>
              <a:rPr lang="en-GB" sz="2800" b="1" dirty="0">
                <a:solidFill>
                  <a:srgbClr val="00693C"/>
                </a:solidFill>
              </a:rPr>
              <a:t>Relation between content &amp; description</a:t>
            </a:r>
          </a:p>
          <a:p>
            <a:r>
              <a:rPr lang="en-GB" sz="2800" dirty="0"/>
              <a:t>Thus, description multiplexed</a:t>
            </a:r>
            <a:br>
              <a:rPr lang="en-GB" sz="2800" dirty="0"/>
            </a:br>
            <a:r>
              <a:rPr lang="en-GB" sz="2800" dirty="0"/>
              <a:t>with</a:t>
            </a:r>
            <a:br>
              <a:rPr lang="en-GB" sz="2800" dirty="0"/>
            </a:br>
            <a:r>
              <a:rPr lang="en-GB" sz="2800" dirty="0" err="1"/>
              <a:t>conten</a:t>
            </a:r>
            <a:endParaRPr lang="en-GB" sz="2800" dirty="0"/>
          </a:p>
        </p:txBody>
      </p:sp>
      <p:pic>
        <p:nvPicPr>
          <p:cNvPr id="8" name="Symbol zastępczy zawartości 4">
            <a:extLst>
              <a:ext uri="{FF2B5EF4-FFF2-40B4-BE49-F238E27FC236}">
                <a16:creationId xmlns:a16="http://schemas.microsoft.com/office/drawing/2014/main" id="{825CE39F-DD74-6A42-8117-CF4628D7E144}"/>
              </a:ext>
            </a:extLst>
          </p:cNvPr>
          <p:cNvPicPr>
            <a:picLocks noGrp="1" noChangeAspect="1"/>
          </p:cNvPicPr>
          <p:nvPr>
            <p:ph sz="half" idx="1"/>
          </p:nvPr>
        </p:nvPicPr>
        <p:blipFill>
          <a:blip r:embed="rId5"/>
          <a:stretch>
            <a:fillRect/>
          </a:stretch>
        </p:blipFill>
        <p:spPr>
          <a:xfrm>
            <a:off x="685800" y="2725102"/>
            <a:ext cx="3824288" cy="2634934"/>
          </a:xfrm>
          <a:prstGeom prst="rect">
            <a:avLst/>
          </a:prstGeom>
        </p:spPr>
      </p:pic>
    </p:spTree>
    <p:extLst>
      <p:ext uri="{BB962C8B-B14F-4D97-AF65-F5344CB8AC3E}">
        <p14:creationId xmlns:p14="http://schemas.microsoft.com/office/powerpoint/2010/main" val="463927930"/>
      </p:ext>
    </p:extLst>
  </p:cSld>
  <p:clrMapOvr>
    <a:masterClrMapping/>
  </p:clrMapOvr>
  <p:transition spd="med" advTm="20474">
    <p:dissolve/>
  </p:transition>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C617AD84-9253-6F4E-99A8-2A2364CAD6B2}"/>
              </a:ext>
            </a:extLst>
          </p:cNvPr>
          <p:cNvSpPr>
            <a:spLocks noGrp="1"/>
          </p:cNvSpPr>
          <p:nvPr>
            <p:ph type="title"/>
          </p:nvPr>
        </p:nvSpPr>
        <p:spPr/>
        <p:txBody>
          <a:bodyPr/>
          <a:lstStyle/>
          <a:p>
            <a:r>
              <a:rPr lang="en-GB" dirty="0"/>
              <a:t>MPEG-7 Tools</a:t>
            </a:r>
          </a:p>
        </p:txBody>
      </p:sp>
      <p:sp>
        <p:nvSpPr>
          <p:cNvPr id="5" name="Symbol zastępczy zawartości 4">
            <a:extLst>
              <a:ext uri="{FF2B5EF4-FFF2-40B4-BE49-F238E27FC236}">
                <a16:creationId xmlns:a16="http://schemas.microsoft.com/office/drawing/2014/main" id="{0C32EF49-9511-0A42-9AB5-E27A62864496}"/>
              </a:ext>
            </a:extLst>
          </p:cNvPr>
          <p:cNvSpPr>
            <a:spLocks noGrp="1"/>
          </p:cNvSpPr>
          <p:nvPr>
            <p:ph sz="half" idx="2"/>
          </p:nvPr>
        </p:nvSpPr>
        <p:spPr/>
        <p:txBody>
          <a:bodyPr>
            <a:normAutofit fontScale="55000" lnSpcReduction="20000"/>
          </a:bodyPr>
          <a:lstStyle/>
          <a:p>
            <a:pPr marL="0" indent="0">
              <a:buNone/>
            </a:pPr>
            <a:r>
              <a:rPr lang="en-GB" dirty="0"/>
              <a:t>Set of AV description tools to create descriptions</a:t>
            </a:r>
          </a:p>
          <a:p>
            <a:pPr marL="0" indent="0">
              <a:buNone/>
            </a:pPr>
            <a:r>
              <a:rPr lang="en-GB" dirty="0"/>
              <a:t>Designed to standardize:</a:t>
            </a:r>
          </a:p>
          <a:p>
            <a:r>
              <a:rPr lang="en-GB" dirty="0"/>
              <a:t>Set of </a:t>
            </a:r>
            <a:r>
              <a:rPr lang="en-GB" b="1" dirty="0">
                <a:solidFill>
                  <a:srgbClr val="00693C"/>
                </a:solidFill>
              </a:rPr>
              <a:t>Description Schemes (DS)</a:t>
            </a:r>
            <a:r>
              <a:rPr lang="en-GB" dirty="0"/>
              <a:t> &amp; </a:t>
            </a:r>
            <a:r>
              <a:rPr lang="en-GB" b="1" dirty="0">
                <a:solidFill>
                  <a:srgbClr val="00693C"/>
                </a:solidFill>
              </a:rPr>
              <a:t>Descriptors (D)</a:t>
            </a:r>
          </a:p>
          <a:p>
            <a:r>
              <a:rPr lang="en-GB" dirty="0"/>
              <a:t>Language to specify these schemes, called </a:t>
            </a:r>
            <a:r>
              <a:rPr lang="en-GB" b="1" dirty="0">
                <a:solidFill>
                  <a:srgbClr val="00693C"/>
                </a:solidFill>
              </a:rPr>
              <a:t>Description Definition Language (DDL)</a:t>
            </a:r>
          </a:p>
          <a:p>
            <a:r>
              <a:rPr lang="en-GB" b="1" dirty="0">
                <a:solidFill>
                  <a:srgbClr val="00693C"/>
                </a:solidFill>
              </a:rPr>
              <a:t>System tools</a:t>
            </a:r>
            <a:r>
              <a:rPr lang="en-GB" dirty="0"/>
              <a:t>, including  scheme for coding description (Binary-in-MPEG) &amp;  </a:t>
            </a:r>
            <a:r>
              <a:rPr lang="en-GB" b="1" dirty="0">
                <a:solidFill>
                  <a:srgbClr val="00693C"/>
                </a:solidFill>
              </a:rPr>
              <a:t>Intellectual</a:t>
            </a:r>
            <a:br>
              <a:rPr lang="en-GB" b="1" dirty="0">
                <a:solidFill>
                  <a:srgbClr val="00693C"/>
                </a:solidFill>
              </a:rPr>
            </a:br>
            <a:r>
              <a:rPr lang="en-GB" b="1" dirty="0">
                <a:solidFill>
                  <a:srgbClr val="00693C"/>
                </a:solidFill>
              </a:rPr>
              <a:t>Property</a:t>
            </a:r>
            <a:br>
              <a:rPr lang="en-GB" b="1" dirty="0">
                <a:solidFill>
                  <a:srgbClr val="00693C"/>
                </a:solidFill>
              </a:rPr>
            </a:br>
            <a:r>
              <a:rPr lang="en-GB" dirty="0"/>
              <a:t>protection tools</a:t>
            </a:r>
          </a:p>
          <a:p>
            <a:pPr marL="0" indent="0">
              <a:buNone/>
            </a:pPr>
            <a:r>
              <a:rPr lang="en-GB" dirty="0"/>
              <a:t>Used to store user</a:t>
            </a:r>
            <a:br>
              <a:rPr lang="en-GB" dirty="0"/>
            </a:br>
            <a:r>
              <a:rPr lang="en-GB" dirty="0"/>
              <a:t>defined metadata sets</a:t>
            </a:r>
          </a:p>
        </p:txBody>
      </p:sp>
      <p:pic>
        <p:nvPicPr>
          <p:cNvPr id="8" name="Symbol zastępczy zawartości 4">
            <a:extLst>
              <a:ext uri="{FF2B5EF4-FFF2-40B4-BE49-F238E27FC236}">
                <a16:creationId xmlns:a16="http://schemas.microsoft.com/office/drawing/2014/main" id="{9D797F3A-1A90-8145-8FA2-09CD1013A303}"/>
              </a:ext>
            </a:extLst>
          </p:cNvPr>
          <p:cNvPicPr>
            <a:picLocks noGrp="1" noChangeAspect="1"/>
          </p:cNvPicPr>
          <p:nvPr>
            <p:ph sz="half" idx="1"/>
          </p:nvPr>
        </p:nvPicPr>
        <p:blipFill>
          <a:blip r:embed="rId5"/>
          <a:stretch>
            <a:fillRect/>
          </a:stretch>
        </p:blipFill>
        <p:spPr>
          <a:xfrm>
            <a:off x="685800" y="2470787"/>
            <a:ext cx="3824288" cy="3143564"/>
          </a:xfrm>
          <a:prstGeom prst="rect">
            <a:avLst/>
          </a:prstGeom>
        </p:spPr>
      </p:pic>
    </p:spTree>
    <p:extLst>
      <p:ext uri="{BB962C8B-B14F-4D97-AF65-F5344CB8AC3E}">
        <p14:creationId xmlns:p14="http://schemas.microsoft.com/office/powerpoint/2010/main" val="1781668666"/>
      </p:ext>
    </p:extLst>
  </p:cSld>
  <p:clrMapOvr>
    <a:masterClrMapping/>
  </p:clrMapOvr>
  <p:transition spd="med" advTm="69534">
    <p:dissolve/>
  </p:transition>
</p:sld>
</file>

<file path=ppt/slides/slide25.xml><?xml version="1.0" encoding="utf-8"?>
<p:sld xmlns:a="http://schemas.openxmlformats.org/drawingml/2006/main" xmlns:r="http://schemas.openxmlformats.org/officeDocument/2006/relationships" xmlns:p="http://schemas.openxmlformats.org/presentationml/2006/main" show="0">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l" defTabSz="782818" rtl="0" fontAlgn="base" hangingPunct="0">
              <a:spcBef>
                <a:spcPct val="0"/>
              </a:spcBef>
              <a:spcAft>
                <a:spcPct val="0"/>
              </a:spcAft>
            </a:pPr>
            <a:endParaRPr lang="pl-PL" altLang="pl-PL" sz="2055" kern="1200">
              <a:uFillTx/>
              <a:ea typeface="+mn-ea"/>
            </a:endParaRPr>
          </a:p>
        </p:txBody>
      </p:sp>
      <p:sp>
        <p:nvSpPr>
          <p:cNvPr id="2" name="Tytuł 1">
            <a:extLst>
              <a:ext uri="{FF2B5EF4-FFF2-40B4-BE49-F238E27FC236}">
                <a16:creationId xmlns:a16="http://schemas.microsoft.com/office/drawing/2014/main" id="{2D2D3C57-734E-B04C-A7B2-19CDF18A8C2F}"/>
              </a:ext>
            </a:extLst>
          </p:cNvPr>
          <p:cNvSpPr>
            <a:spLocks noGrp="1"/>
          </p:cNvSpPr>
          <p:nvPr>
            <p:ph type="ctrTitle"/>
          </p:nvPr>
        </p:nvSpPr>
        <p:spPr/>
        <p:txBody>
          <a:bodyPr/>
          <a:lstStyle/>
          <a:p>
            <a:r>
              <a:rPr lang="en-GB" dirty="0"/>
              <a:t>Multimedia Standards Referring to Metadata – Results</a:t>
            </a:r>
          </a:p>
        </p:txBody>
      </p:sp>
      <p:sp>
        <p:nvSpPr>
          <p:cNvPr id="3" name="Podtytuł 2">
            <a:extLst>
              <a:ext uri="{FF2B5EF4-FFF2-40B4-BE49-F238E27FC236}">
                <a16:creationId xmlns:a16="http://schemas.microsoft.com/office/drawing/2014/main" id="{A8C785AB-B21E-CE4F-AB73-413467FCCA8F}"/>
              </a:ext>
            </a:extLst>
          </p:cNvPr>
          <p:cNvSpPr>
            <a:spLocks noGrp="1"/>
          </p:cNvSpPr>
          <p:nvPr>
            <p:ph type="subTitle" idx="1"/>
          </p:nvPr>
        </p:nvSpPr>
        <p:spPr/>
        <p:txBody>
          <a:bodyPr/>
          <a:lstStyle/>
          <a:p>
            <a:r>
              <a:rPr lang="pl-PL" dirty="0">
                <a:hlinkClick r:id="rId5"/>
              </a:rPr>
              <a:t>https://www.mentimeter.com/s/b3a037e982ea4db48827a07f2c22b8de/6dee23fd51ae</a:t>
            </a:r>
            <a:endParaRPr lang="pl-PL" dirty="0"/>
          </a:p>
        </p:txBody>
      </p:sp>
    </p:spTree>
  </p:cSld>
  <p:clrMapOvr>
    <a:masterClrMapping/>
  </p:clrMapOvr>
  <p:transition spd="med" advTm="88506">
    <p:dissolve/>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E9D14AEB-EDC6-094E-BB22-330DB586BCED}"/>
              </a:ext>
            </a:extLst>
          </p:cNvPr>
          <p:cNvSpPr>
            <a:spLocks noGrp="1"/>
          </p:cNvSpPr>
          <p:nvPr>
            <p:ph type="title"/>
          </p:nvPr>
        </p:nvSpPr>
        <p:spPr/>
        <p:txBody>
          <a:bodyPr/>
          <a:lstStyle/>
          <a:p>
            <a:r>
              <a:rPr lang="en-GB" dirty="0"/>
              <a:t>How to learn…</a:t>
            </a:r>
          </a:p>
        </p:txBody>
      </p:sp>
      <p:sp>
        <p:nvSpPr>
          <p:cNvPr id="3" name="Symbol zastępczy tekstu 2">
            <a:extLst>
              <a:ext uri="{FF2B5EF4-FFF2-40B4-BE49-F238E27FC236}">
                <a16:creationId xmlns:a16="http://schemas.microsoft.com/office/drawing/2014/main" id="{EE4D201A-5F52-C841-9D2A-F00E8A6439E7}"/>
              </a:ext>
            </a:extLst>
          </p:cNvPr>
          <p:cNvSpPr>
            <a:spLocks noGrp="1"/>
          </p:cNvSpPr>
          <p:nvPr>
            <p:ph type="body" idx="1"/>
          </p:nvPr>
        </p:nvSpPr>
        <p:spPr/>
        <p:txBody>
          <a:bodyPr/>
          <a:lstStyle/>
          <a:p>
            <a:r>
              <a:rPr lang="en-GB" dirty="0"/>
              <a:t>What kind of data is carried with container?</a:t>
            </a:r>
          </a:p>
          <a:p>
            <a:r>
              <a:rPr lang="en-GB" dirty="0"/>
              <a:t>And of what encoding?</a:t>
            </a:r>
          </a:p>
        </p:txBody>
      </p:sp>
    </p:spTree>
    <p:extLst>
      <p:ext uri="{BB962C8B-B14F-4D97-AF65-F5344CB8AC3E}">
        <p14:creationId xmlns:p14="http://schemas.microsoft.com/office/powerpoint/2010/main" val="430954150"/>
      </p:ext>
    </p:extLst>
  </p:cSld>
  <p:clrMapOvr>
    <a:masterClrMapping/>
  </p:clrMapOvr>
  <p:transition spd="med" advTm="14446">
    <p:dissolve/>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D5F92DDA-B9CD-E74E-8D08-DCCCE9EDFB5E}"/>
              </a:ext>
            </a:extLst>
          </p:cNvPr>
          <p:cNvSpPr>
            <a:spLocks noGrp="1"/>
          </p:cNvSpPr>
          <p:nvPr>
            <p:ph type="title"/>
          </p:nvPr>
        </p:nvSpPr>
        <p:spPr/>
        <p:txBody>
          <a:bodyPr>
            <a:normAutofit fontScale="90000"/>
          </a:bodyPr>
          <a:lstStyle/>
          <a:p>
            <a:r>
              <a:rPr lang="en-GB" dirty="0"/>
              <a:t>Multipurpose</a:t>
            </a:r>
            <a:br>
              <a:rPr lang="en-GB" dirty="0"/>
            </a:br>
            <a:r>
              <a:rPr lang="en-GB" dirty="0"/>
              <a:t>Internet Mail Extensions (MIME)</a:t>
            </a:r>
          </a:p>
        </p:txBody>
      </p:sp>
      <p:sp>
        <p:nvSpPr>
          <p:cNvPr id="3" name="Symbol zastępczy zawartości 2">
            <a:extLst>
              <a:ext uri="{FF2B5EF4-FFF2-40B4-BE49-F238E27FC236}">
                <a16:creationId xmlns:a16="http://schemas.microsoft.com/office/drawing/2014/main" id="{357F59BD-964D-3448-91B0-E6EF201247E3}"/>
              </a:ext>
            </a:extLst>
          </p:cNvPr>
          <p:cNvSpPr>
            <a:spLocks noGrp="1"/>
          </p:cNvSpPr>
          <p:nvPr>
            <p:ph sz="half" idx="1"/>
          </p:nvPr>
        </p:nvSpPr>
        <p:spPr/>
        <p:txBody>
          <a:bodyPr>
            <a:normAutofit fontScale="85000" lnSpcReduction="20000"/>
          </a:bodyPr>
          <a:lstStyle/>
          <a:p>
            <a:pPr marL="0" indent="0">
              <a:buNone/>
            </a:pPr>
            <a:r>
              <a:rPr lang="en-GB" dirty="0"/>
              <a:t>Standard for </a:t>
            </a:r>
            <a:r>
              <a:rPr lang="en-GB" b="1" dirty="0">
                <a:solidFill>
                  <a:srgbClr val="00693C"/>
                </a:solidFill>
              </a:rPr>
              <a:t>e-mail</a:t>
            </a:r>
            <a:r>
              <a:rPr lang="en-GB" dirty="0"/>
              <a:t> structures:</a:t>
            </a:r>
          </a:p>
          <a:p>
            <a:r>
              <a:rPr lang="en-GB" dirty="0"/>
              <a:t>Non-ASCII body text</a:t>
            </a:r>
          </a:p>
          <a:p>
            <a:r>
              <a:rPr lang="en-GB" dirty="0"/>
              <a:t>Non-text attachments: AV, image, apps…</a:t>
            </a:r>
          </a:p>
          <a:p>
            <a:r>
              <a:rPr lang="en-GB" dirty="0"/>
              <a:t>Multiple parts message bodies</a:t>
            </a:r>
          </a:p>
          <a:p>
            <a:r>
              <a:rPr lang="en-GB" dirty="0"/>
              <a:t>Non-ASCII header information</a:t>
            </a:r>
          </a:p>
          <a:p>
            <a:pPr marL="0" indent="0">
              <a:buNone/>
            </a:pPr>
            <a:r>
              <a:rPr lang="en-GB" dirty="0"/>
              <a:t>Described in: </a:t>
            </a:r>
            <a:r>
              <a:rPr lang="en-GB" b="1" dirty="0">
                <a:solidFill>
                  <a:srgbClr val="00693C"/>
                </a:solidFill>
              </a:rPr>
              <a:t>RFC 2045-2049</a:t>
            </a:r>
          </a:p>
          <a:p>
            <a:endParaRPr lang="en-GB" dirty="0"/>
          </a:p>
          <a:p>
            <a:endParaRPr lang="en-GB" dirty="0"/>
          </a:p>
        </p:txBody>
      </p:sp>
      <p:sp>
        <p:nvSpPr>
          <p:cNvPr id="4" name="Symbol zastępczy zawartości 3">
            <a:extLst>
              <a:ext uri="{FF2B5EF4-FFF2-40B4-BE49-F238E27FC236}">
                <a16:creationId xmlns:a16="http://schemas.microsoft.com/office/drawing/2014/main" id="{96DF6D7A-B50A-024D-9D12-3EEEFD199308}"/>
              </a:ext>
            </a:extLst>
          </p:cNvPr>
          <p:cNvSpPr>
            <a:spLocks noGrp="1"/>
          </p:cNvSpPr>
          <p:nvPr>
            <p:ph sz="half" idx="2"/>
          </p:nvPr>
        </p:nvSpPr>
        <p:spPr/>
        <p:txBody>
          <a:bodyPr>
            <a:normAutofit fontScale="85000" lnSpcReduction="20000"/>
          </a:bodyPr>
          <a:lstStyle/>
          <a:p>
            <a:pPr marL="0" indent="0">
              <a:buNone/>
            </a:pPr>
            <a:r>
              <a:rPr lang="en-GB" sz="1800" dirty="0"/>
              <a:t>1. Media type name, possible values</a:t>
            </a:r>
          </a:p>
          <a:p>
            <a:r>
              <a:rPr lang="en-GB" sz="1800" dirty="0"/>
              <a:t>Always allowed: </a:t>
            </a:r>
            <a:r>
              <a:rPr lang="en-GB" sz="1800" b="1" dirty="0">
                <a:solidFill>
                  <a:srgbClr val="00693C"/>
                </a:solidFill>
                <a:latin typeface="Menlo" panose="020B0609030804020204" pitchFamily="49" charset="0"/>
                <a:ea typeface="Menlo" panose="020B0609030804020204" pitchFamily="49" charset="0"/>
                <a:cs typeface="Menlo" panose="020B0609030804020204" pitchFamily="49" charset="0"/>
              </a:rPr>
              <a:t>text</a:t>
            </a:r>
            <a:r>
              <a:rPr lang="en-GB" sz="1800" dirty="0"/>
              <a:t>, </a:t>
            </a:r>
            <a:r>
              <a:rPr lang="en-GB" sz="1800" b="1" dirty="0">
                <a:solidFill>
                  <a:srgbClr val="00693C"/>
                </a:solidFill>
                <a:latin typeface="Menlo" panose="020B0609030804020204" pitchFamily="49" charset="0"/>
                <a:ea typeface="Menlo" panose="020B0609030804020204" pitchFamily="49" charset="0"/>
                <a:cs typeface="Menlo" panose="020B0609030804020204" pitchFamily="49" charset="0"/>
              </a:rPr>
              <a:t>image</a:t>
            </a:r>
            <a:r>
              <a:rPr lang="en-GB" sz="1800" dirty="0"/>
              <a:t>, </a:t>
            </a:r>
            <a:r>
              <a:rPr lang="en-GB" sz="1800" b="1" dirty="0">
                <a:solidFill>
                  <a:srgbClr val="00693C"/>
                </a:solidFill>
                <a:latin typeface="Menlo" panose="020B0609030804020204" pitchFamily="49" charset="0"/>
                <a:ea typeface="Menlo" panose="020B0609030804020204" pitchFamily="49" charset="0"/>
                <a:cs typeface="Menlo" panose="020B0609030804020204" pitchFamily="49" charset="0"/>
              </a:rPr>
              <a:t>audio</a:t>
            </a:r>
            <a:r>
              <a:rPr lang="en-GB" sz="1800" dirty="0"/>
              <a:t>, </a:t>
            </a:r>
            <a:r>
              <a:rPr lang="en-GB" sz="1800" b="1" dirty="0">
                <a:solidFill>
                  <a:srgbClr val="00693C"/>
                </a:solidFill>
                <a:latin typeface="Menlo" panose="020B0609030804020204" pitchFamily="49" charset="0"/>
                <a:ea typeface="Menlo" panose="020B0609030804020204" pitchFamily="49" charset="0"/>
                <a:cs typeface="Menlo" panose="020B0609030804020204" pitchFamily="49" charset="0"/>
              </a:rPr>
              <a:t>video</a:t>
            </a:r>
            <a:r>
              <a:rPr lang="en-GB" sz="1800" dirty="0"/>
              <a:t>, </a:t>
            </a:r>
            <a:r>
              <a:rPr lang="en-GB" sz="1800" b="1" dirty="0">
                <a:solidFill>
                  <a:srgbClr val="00693C"/>
                </a:solidFill>
                <a:latin typeface="Menlo" panose="020B0609030804020204" pitchFamily="49" charset="0"/>
                <a:ea typeface="Menlo" panose="020B0609030804020204" pitchFamily="49" charset="0"/>
                <a:cs typeface="Menlo" panose="020B0609030804020204" pitchFamily="49" charset="0"/>
              </a:rPr>
              <a:t>application</a:t>
            </a:r>
          </a:p>
          <a:p>
            <a:r>
              <a:rPr lang="en-GB" sz="1800" dirty="0"/>
              <a:t>Conditionally allowed: </a:t>
            </a:r>
            <a:r>
              <a:rPr lang="en-GB" sz="1800" b="1" dirty="0">
                <a:solidFill>
                  <a:srgbClr val="00693C"/>
                </a:solidFill>
                <a:latin typeface="Menlo" panose="020B0609030804020204" pitchFamily="49" charset="0"/>
                <a:ea typeface="Menlo" panose="020B0609030804020204" pitchFamily="49" charset="0"/>
                <a:cs typeface="Menlo" panose="020B0609030804020204" pitchFamily="49" charset="0"/>
              </a:rPr>
              <a:t>multipart</a:t>
            </a:r>
            <a:r>
              <a:rPr lang="en-GB" sz="1800" dirty="0"/>
              <a:t>, </a:t>
            </a:r>
            <a:r>
              <a:rPr lang="en-GB" sz="1800" b="1" dirty="0">
                <a:solidFill>
                  <a:srgbClr val="00693C"/>
                </a:solidFill>
                <a:latin typeface="Menlo" panose="020B0609030804020204" pitchFamily="49" charset="0"/>
                <a:ea typeface="Menlo" panose="020B0609030804020204" pitchFamily="49" charset="0"/>
                <a:cs typeface="Menlo" panose="020B0609030804020204" pitchFamily="49" charset="0"/>
              </a:rPr>
              <a:t>message</a:t>
            </a:r>
          </a:p>
          <a:p>
            <a:pPr marL="0" indent="0">
              <a:buNone/>
            </a:pPr>
            <a:r>
              <a:rPr lang="en-GB" sz="1800" dirty="0"/>
              <a:t>2. Subtype name, e.g., </a:t>
            </a:r>
            <a:r>
              <a:rPr lang="en-GB" sz="1800" b="1" dirty="0" err="1">
                <a:solidFill>
                  <a:srgbClr val="00693C"/>
                </a:solidFill>
                <a:latin typeface="Menlo" panose="020B0609030804020204" pitchFamily="49" charset="0"/>
                <a:ea typeface="Menlo" panose="020B0609030804020204" pitchFamily="49" charset="0"/>
                <a:cs typeface="Menlo" panose="020B0609030804020204" pitchFamily="49" charset="0"/>
              </a:rPr>
              <a:t>xhtml+xml</a:t>
            </a:r>
            <a:endParaRPr lang="en-GB" sz="1800" b="1" dirty="0">
              <a:solidFill>
                <a:srgbClr val="00693C"/>
              </a:solidFill>
              <a:latin typeface="Menlo" panose="020B0609030804020204" pitchFamily="49" charset="0"/>
              <a:ea typeface="Menlo" panose="020B0609030804020204" pitchFamily="49" charset="0"/>
              <a:cs typeface="Menlo" panose="020B0609030804020204" pitchFamily="49" charset="0"/>
            </a:endParaRPr>
          </a:p>
          <a:p>
            <a:pPr marL="0" indent="0">
              <a:buNone/>
            </a:pPr>
            <a:r>
              <a:rPr lang="en-GB" sz="1800" dirty="0"/>
              <a:t>3. Required parameters (not for all types)</a:t>
            </a:r>
          </a:p>
          <a:p>
            <a:pPr marL="0" indent="0">
              <a:buNone/>
            </a:pPr>
            <a:r>
              <a:rPr lang="en-GB" sz="1800" dirty="0"/>
              <a:t>4. Optional parameters (not for all types), e.g., </a:t>
            </a:r>
            <a:r>
              <a:rPr lang="en-GB" sz="1800" b="1" dirty="0">
                <a:solidFill>
                  <a:srgbClr val="00693C"/>
                </a:solidFill>
                <a:latin typeface="Menlo" panose="020B0609030804020204" pitchFamily="49" charset="0"/>
                <a:ea typeface="Menlo" panose="020B0609030804020204" pitchFamily="49" charset="0"/>
                <a:cs typeface="Menlo" panose="020B0609030804020204" pitchFamily="49" charset="0"/>
              </a:rPr>
              <a:t>charset=“us-ascii”</a:t>
            </a:r>
          </a:p>
        </p:txBody>
      </p:sp>
    </p:spTree>
    <p:extLst>
      <p:ext uri="{BB962C8B-B14F-4D97-AF65-F5344CB8AC3E}">
        <p14:creationId xmlns:p14="http://schemas.microsoft.com/office/powerpoint/2010/main" val="3905646241"/>
      </p:ext>
    </p:extLst>
  </p:cSld>
  <p:clrMapOvr>
    <a:masterClrMapping/>
  </p:clrMapOvr>
  <p:transition spd="med" advTm="73046">
    <p:dissolve/>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CFC7A076-DAA5-D444-80B9-0AF7C2DD8292}"/>
              </a:ext>
            </a:extLst>
          </p:cNvPr>
          <p:cNvSpPr>
            <a:spLocks noGrp="1"/>
          </p:cNvSpPr>
          <p:nvPr>
            <p:ph type="title"/>
          </p:nvPr>
        </p:nvSpPr>
        <p:spPr/>
        <p:txBody>
          <a:bodyPr/>
          <a:lstStyle/>
          <a:p>
            <a:r>
              <a:rPr lang="en-GB" dirty="0"/>
              <a:t>OSType</a:t>
            </a:r>
          </a:p>
        </p:txBody>
      </p:sp>
      <p:sp>
        <p:nvSpPr>
          <p:cNvPr id="3" name="Symbol zastępczy zawartości 2">
            <a:extLst>
              <a:ext uri="{FF2B5EF4-FFF2-40B4-BE49-F238E27FC236}">
                <a16:creationId xmlns:a16="http://schemas.microsoft.com/office/drawing/2014/main" id="{A6C5944A-8797-BB42-A094-D647150D98BB}"/>
              </a:ext>
            </a:extLst>
          </p:cNvPr>
          <p:cNvSpPr>
            <a:spLocks noGrp="1"/>
          </p:cNvSpPr>
          <p:nvPr>
            <p:ph idx="1"/>
          </p:nvPr>
        </p:nvSpPr>
        <p:spPr/>
        <p:txBody>
          <a:bodyPr>
            <a:normAutofit fontScale="92500" lnSpcReduction="20000"/>
          </a:bodyPr>
          <a:lstStyle/>
          <a:p>
            <a:r>
              <a:rPr lang="en-GB" dirty="0"/>
              <a:t>Sequence of 4 bytes used as </a:t>
            </a:r>
            <a:r>
              <a:rPr lang="en-GB" b="1" dirty="0">
                <a:solidFill>
                  <a:srgbClr val="00693C"/>
                </a:solidFill>
              </a:rPr>
              <a:t>Type code </a:t>
            </a:r>
            <a:r>
              <a:rPr lang="en-GB" dirty="0"/>
              <a:t>identification in </a:t>
            </a:r>
            <a:r>
              <a:rPr lang="en-GB" b="1" dirty="0">
                <a:solidFill>
                  <a:srgbClr val="00693C"/>
                </a:solidFill>
              </a:rPr>
              <a:t>macOS</a:t>
            </a:r>
          </a:p>
          <a:p>
            <a:r>
              <a:rPr lang="en-GB" dirty="0"/>
              <a:t>Like </a:t>
            </a:r>
            <a:r>
              <a:rPr lang="en-GB" b="1" dirty="0">
                <a:solidFill>
                  <a:srgbClr val="00693C"/>
                </a:solidFill>
              </a:rPr>
              <a:t>extension</a:t>
            </a:r>
            <a:r>
              <a:rPr lang="en-GB" dirty="0"/>
              <a:t> on </a:t>
            </a:r>
            <a:r>
              <a:rPr lang="en-GB" b="1" dirty="0">
                <a:solidFill>
                  <a:srgbClr val="00693C"/>
                </a:solidFill>
              </a:rPr>
              <a:t>PC</a:t>
            </a:r>
          </a:p>
          <a:p>
            <a:r>
              <a:rPr lang="en-GB" dirty="0"/>
              <a:t>Although all byte values allowed, usually encoded only as characters:</a:t>
            </a:r>
          </a:p>
          <a:p>
            <a:pPr lvl="1"/>
            <a:r>
              <a:rPr lang="en-GB" b="1" dirty="0">
                <a:solidFill>
                  <a:srgbClr val="00693C"/>
                </a:solidFill>
              </a:rPr>
              <a:t>American Standard Code for Information Interchange</a:t>
            </a:r>
            <a:br>
              <a:rPr lang="en-GB" b="1" dirty="0">
                <a:solidFill>
                  <a:srgbClr val="00693C"/>
                </a:solidFill>
              </a:rPr>
            </a:br>
            <a:r>
              <a:rPr lang="en-GB" b="1" dirty="0">
                <a:solidFill>
                  <a:srgbClr val="00693C"/>
                </a:solidFill>
              </a:rPr>
              <a:t>(ASCII)</a:t>
            </a:r>
          </a:p>
          <a:p>
            <a:pPr lvl="1"/>
            <a:r>
              <a:rPr lang="en-GB" dirty="0"/>
              <a:t>Mac OS Roman</a:t>
            </a:r>
          </a:p>
        </p:txBody>
      </p:sp>
    </p:spTree>
    <p:extLst>
      <p:ext uri="{BB962C8B-B14F-4D97-AF65-F5344CB8AC3E}">
        <p14:creationId xmlns:p14="http://schemas.microsoft.com/office/powerpoint/2010/main" val="1439940028"/>
      </p:ext>
    </p:extLst>
  </p:cSld>
  <p:clrMapOvr>
    <a:masterClrMapping/>
  </p:clrMapOvr>
  <p:transition spd="med" advTm="48191">
    <p:dissolve/>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098" name="Prostokąt 2">
            <a:hlinkClick r:id="rId3"/>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0E22A15A-C57A-B74C-862B-666545219AAA}"/>
              </a:ext>
            </a:extLst>
          </p:cNvPr>
          <p:cNvSpPr>
            <a:spLocks noGrp="1"/>
          </p:cNvSpPr>
          <p:nvPr>
            <p:ph type="title"/>
          </p:nvPr>
        </p:nvSpPr>
        <p:spPr/>
        <p:txBody>
          <a:bodyPr>
            <a:normAutofit fontScale="90000"/>
          </a:bodyPr>
          <a:lstStyle/>
          <a:p>
            <a:r>
              <a:rPr lang="en-GB" dirty="0"/>
              <a:t>Examples of Understandable</a:t>
            </a:r>
            <a:br>
              <a:rPr lang="en-GB" dirty="0"/>
            </a:br>
            <a:r>
              <a:rPr lang="en-GB" dirty="0"/>
              <a:t>Type Names in OSType</a:t>
            </a:r>
          </a:p>
        </p:txBody>
      </p:sp>
      <p:sp>
        <p:nvSpPr>
          <p:cNvPr id="3" name="Symbol zastępczy zawartości 2">
            <a:extLst>
              <a:ext uri="{FF2B5EF4-FFF2-40B4-BE49-F238E27FC236}">
                <a16:creationId xmlns:a16="http://schemas.microsoft.com/office/drawing/2014/main" id="{1E3AFBFF-1AB3-9C47-BFC2-6C98425E7E8C}"/>
              </a:ext>
            </a:extLst>
          </p:cNvPr>
          <p:cNvSpPr>
            <a:spLocks noGrp="1"/>
          </p:cNvSpPr>
          <p:nvPr>
            <p:ph idx="1"/>
          </p:nvPr>
        </p:nvSpPr>
        <p:spPr/>
        <p:txBody>
          <a:bodyPr>
            <a:normAutofit fontScale="70000" lnSpcReduction="20000"/>
          </a:bodyPr>
          <a:lstStyle/>
          <a:p>
            <a:r>
              <a:rPr lang="en-GB" b="1" dirty="0">
                <a:solidFill>
                  <a:srgbClr val="00693C"/>
                </a:solidFill>
                <a:latin typeface="Menlo" panose="020B0609030804020204" pitchFamily="49" charset="0"/>
                <a:ea typeface="Menlo" panose="020B0609030804020204" pitchFamily="49" charset="0"/>
                <a:cs typeface="Menlo" panose="020B0609030804020204" pitchFamily="49" charset="0"/>
              </a:rPr>
              <a:t>TEXT</a:t>
            </a:r>
            <a:r>
              <a:rPr lang="en-GB" dirty="0"/>
              <a:t> – text block</a:t>
            </a:r>
          </a:p>
          <a:p>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PICT</a:t>
            </a:r>
            <a:r>
              <a:rPr lang="en-GB" dirty="0"/>
              <a:t> – QuickDraw type image</a:t>
            </a:r>
          </a:p>
          <a:p>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DIVX</a:t>
            </a:r>
            <a:r>
              <a:rPr lang="en-GB" dirty="0"/>
              <a:t> – DivX</a:t>
            </a:r>
          </a:p>
          <a:p>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XVID</a:t>
            </a:r>
            <a:r>
              <a:rPr lang="en-GB" dirty="0"/>
              <a:t> – XviD</a:t>
            </a:r>
          </a:p>
          <a:p>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H264</a:t>
            </a:r>
            <a:r>
              <a:rPr lang="en-GB" dirty="0"/>
              <a:t> – H.264</a:t>
            </a:r>
          </a:p>
          <a:p>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ILBM</a:t>
            </a:r>
            <a:r>
              <a:rPr lang="en-GB" dirty="0"/>
              <a:t> – Inter-Leaved Bit-Map</a:t>
            </a:r>
          </a:p>
          <a:p>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FORM</a:t>
            </a:r>
            <a:r>
              <a:rPr lang="en-GB" dirty="0"/>
              <a:t> – record structure</a:t>
            </a:r>
          </a:p>
          <a:p>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PROP</a:t>
            </a:r>
            <a:r>
              <a:rPr lang="en-GB" dirty="0"/>
              <a:t> – property</a:t>
            </a:r>
          </a:p>
          <a:p>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ANNO</a:t>
            </a:r>
            <a:r>
              <a:rPr lang="en-GB" dirty="0"/>
              <a:t> – annotation</a:t>
            </a:r>
          </a:p>
          <a:p>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NAME</a:t>
            </a:r>
            <a:r>
              <a:rPr lang="en-GB" dirty="0"/>
              <a:t> – textual object name</a:t>
            </a:r>
          </a:p>
          <a:p>
            <a:r>
              <a:rPr lang="en-GB" sz="3100" b="1" dirty="0">
                <a:solidFill>
                  <a:srgbClr val="00693C"/>
                </a:solidFill>
                <a:latin typeface="Menlo" panose="020B0609030804020204" pitchFamily="49" charset="0"/>
                <a:ea typeface="Menlo" panose="020B0609030804020204" pitchFamily="49" charset="0"/>
                <a:cs typeface="Menlo" panose="020B0609030804020204" pitchFamily="49" charset="0"/>
              </a:rPr>
              <a:t>VERS</a:t>
            </a:r>
            <a:r>
              <a:rPr lang="en-GB" dirty="0"/>
              <a:t> – file version</a:t>
            </a:r>
          </a:p>
        </p:txBody>
      </p:sp>
    </p:spTree>
    <p:extLst>
      <p:ext uri="{BB962C8B-B14F-4D97-AF65-F5344CB8AC3E}">
        <p14:creationId xmlns:p14="http://schemas.microsoft.com/office/powerpoint/2010/main" val="3610610832"/>
      </p:ext>
    </p:extLst>
  </p:cSld>
  <p:clrMapOvr>
    <a:masterClrMapping/>
  </p:clrMapOvr>
  <p:transition spd="med" advTm="41037">
    <p:dissolve/>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14BA9EF1-ED6C-4A40-8C73-BFC524B4FA5A}"/>
              </a:ext>
            </a:extLst>
          </p:cNvPr>
          <p:cNvSpPr>
            <a:spLocks noGrp="1"/>
          </p:cNvSpPr>
          <p:nvPr>
            <p:ph type="title"/>
          </p:nvPr>
        </p:nvSpPr>
        <p:spPr/>
        <p:txBody>
          <a:bodyPr>
            <a:normAutofit fontScale="90000"/>
          </a:bodyPr>
          <a:lstStyle/>
          <a:p>
            <a:r>
              <a:rPr lang="en-GB" dirty="0"/>
              <a:t>Four</a:t>
            </a:r>
            <a:br>
              <a:rPr lang="en-GB" dirty="0"/>
            </a:br>
            <a:r>
              <a:rPr lang="en-GB" dirty="0"/>
              <a:t>Character Code (FourCC)</a:t>
            </a:r>
          </a:p>
        </p:txBody>
      </p:sp>
      <p:sp>
        <p:nvSpPr>
          <p:cNvPr id="3" name="Symbol zastępczy zawartości 2">
            <a:extLst>
              <a:ext uri="{FF2B5EF4-FFF2-40B4-BE49-F238E27FC236}">
                <a16:creationId xmlns:a16="http://schemas.microsoft.com/office/drawing/2014/main" id="{F3D461A2-9606-2543-A7BD-9E54E6C65A2C}"/>
              </a:ext>
            </a:extLst>
          </p:cNvPr>
          <p:cNvSpPr>
            <a:spLocks noGrp="1"/>
          </p:cNvSpPr>
          <p:nvPr>
            <p:ph idx="1"/>
          </p:nvPr>
        </p:nvSpPr>
        <p:spPr/>
        <p:txBody>
          <a:bodyPr>
            <a:normAutofit fontScale="77500" lnSpcReduction="20000"/>
          </a:bodyPr>
          <a:lstStyle/>
          <a:p>
            <a:r>
              <a:rPr lang="en-GB" dirty="0"/>
              <a:t>Idea based on </a:t>
            </a:r>
            <a:r>
              <a:rPr lang="en-GB" b="1" dirty="0">
                <a:solidFill>
                  <a:srgbClr val="00693C"/>
                </a:solidFill>
              </a:rPr>
              <a:t>OSType</a:t>
            </a:r>
          </a:p>
          <a:p>
            <a:r>
              <a:rPr lang="en-GB" dirty="0"/>
              <a:t>Adopted onto other, </a:t>
            </a:r>
            <a:r>
              <a:rPr lang="en-GB" b="1" dirty="0">
                <a:solidFill>
                  <a:srgbClr val="00693C"/>
                </a:solidFill>
              </a:rPr>
              <a:t>non-Apple macOS </a:t>
            </a:r>
            <a:r>
              <a:rPr lang="en-GB" dirty="0"/>
              <a:t>environments:</a:t>
            </a:r>
          </a:p>
          <a:p>
            <a:pPr lvl="1"/>
            <a:r>
              <a:rPr lang="en-GB" b="1" dirty="0">
                <a:solidFill>
                  <a:srgbClr val="00693C"/>
                </a:solidFill>
              </a:rPr>
              <a:t>Commodore Amiga</a:t>
            </a:r>
            <a:r>
              <a:rPr lang="en-GB" dirty="0"/>
              <a:t>: </a:t>
            </a:r>
            <a:r>
              <a:rPr lang="en-GB" b="1" dirty="0">
                <a:solidFill>
                  <a:srgbClr val="00693C"/>
                </a:solidFill>
              </a:rPr>
              <a:t>IFF</a:t>
            </a:r>
          </a:p>
          <a:p>
            <a:pPr lvl="1"/>
            <a:r>
              <a:rPr lang="en-GB" b="1" dirty="0">
                <a:solidFill>
                  <a:srgbClr val="00693C"/>
                </a:solidFill>
              </a:rPr>
              <a:t>Microsoft Windows</a:t>
            </a:r>
            <a:r>
              <a:rPr lang="en-GB" dirty="0"/>
              <a:t>: </a:t>
            </a:r>
            <a:r>
              <a:rPr lang="en-GB" b="1" dirty="0">
                <a:solidFill>
                  <a:srgbClr val="00693C"/>
                </a:solidFill>
              </a:rPr>
              <a:t>RIFF</a:t>
            </a:r>
            <a:r>
              <a:rPr lang="en-GB" dirty="0"/>
              <a:t>, </a:t>
            </a:r>
            <a:r>
              <a:rPr lang="en-GB" b="1" dirty="0">
                <a:solidFill>
                  <a:srgbClr val="00693C"/>
                </a:solidFill>
              </a:rPr>
              <a:t>DirectX</a:t>
            </a:r>
          </a:p>
          <a:p>
            <a:pPr lvl="1"/>
            <a:r>
              <a:rPr lang="en-GB" b="1" dirty="0">
                <a:solidFill>
                  <a:srgbClr val="00693C"/>
                </a:solidFill>
              </a:rPr>
              <a:t>Linux</a:t>
            </a:r>
          </a:p>
          <a:p>
            <a:pPr lvl="1"/>
            <a:r>
              <a:rPr lang="en-GB" b="1" dirty="0">
                <a:solidFill>
                  <a:srgbClr val="00693C"/>
                </a:solidFill>
              </a:rPr>
              <a:t>Apple macOS </a:t>
            </a:r>
            <a:r>
              <a:rPr lang="en-GB" dirty="0"/>
              <a:t>(regardless OSType!): </a:t>
            </a:r>
            <a:r>
              <a:rPr lang="en-GB" b="1" dirty="0">
                <a:solidFill>
                  <a:srgbClr val="00693C"/>
                </a:solidFill>
              </a:rPr>
              <a:t>AIFF</a:t>
            </a:r>
          </a:p>
          <a:p>
            <a:r>
              <a:rPr lang="en-GB" dirty="0"/>
              <a:t>A couple of parallel, sometimes conflicting</a:t>
            </a:r>
            <a:br>
              <a:rPr lang="en-GB" dirty="0"/>
            </a:br>
            <a:r>
              <a:rPr lang="en-GB" dirty="0"/>
              <a:t>FourCC type systems!</a:t>
            </a:r>
          </a:p>
          <a:p>
            <a:endParaRPr lang="en-GB" dirty="0"/>
          </a:p>
          <a:p>
            <a:endParaRPr lang="en-GB" dirty="0"/>
          </a:p>
        </p:txBody>
      </p:sp>
    </p:spTree>
    <p:extLst>
      <p:ext uri="{BB962C8B-B14F-4D97-AF65-F5344CB8AC3E}">
        <p14:creationId xmlns:p14="http://schemas.microsoft.com/office/powerpoint/2010/main" val="2058941999"/>
      </p:ext>
    </p:extLst>
  </p:cSld>
  <p:clrMapOvr>
    <a:masterClrMapping/>
  </p:clrMapOvr>
  <p:transition spd="med" advTm="36872">
    <p:dissolve/>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2A8FAB78-CB0C-6D4E-8852-A3EE2046F56A}"/>
              </a:ext>
            </a:extLst>
          </p:cNvPr>
          <p:cNvSpPr>
            <a:spLocks noGrp="1"/>
          </p:cNvSpPr>
          <p:nvPr>
            <p:ph type="title"/>
          </p:nvPr>
        </p:nvSpPr>
        <p:spPr/>
        <p:txBody>
          <a:bodyPr>
            <a:normAutofit fontScale="90000"/>
          </a:bodyPr>
          <a:lstStyle/>
          <a:p>
            <a:r>
              <a:rPr lang="en-GB" dirty="0"/>
              <a:t>Interchange</a:t>
            </a:r>
            <a:br>
              <a:rPr lang="en-GB" dirty="0"/>
            </a:br>
            <a:r>
              <a:rPr lang="en-GB" dirty="0"/>
              <a:t>File Format (IFF)</a:t>
            </a:r>
          </a:p>
        </p:txBody>
      </p:sp>
      <p:pic>
        <p:nvPicPr>
          <p:cNvPr id="6" name="Symbol zastępczy zawartości 5" descr="Obraz zawierający transport, samolot, rozwar wielkokwiatowy, kolorowy&#10;&#10;Opis wygenerowany automatycznie">
            <a:extLst>
              <a:ext uri="{FF2B5EF4-FFF2-40B4-BE49-F238E27FC236}">
                <a16:creationId xmlns:a16="http://schemas.microsoft.com/office/drawing/2014/main" id="{31EC446A-821B-094E-B9B2-1A7CE780737E}"/>
              </a:ext>
            </a:extLst>
          </p:cNvPr>
          <p:cNvPicPr>
            <a:picLocks noGrp="1" noChangeAspect="1"/>
          </p:cNvPicPr>
          <p:nvPr>
            <p:ph sz="half" idx="1"/>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1010444" y="2455069"/>
            <a:ext cx="3175000" cy="3175000"/>
          </a:xfrm>
        </p:spPr>
      </p:pic>
      <p:sp>
        <p:nvSpPr>
          <p:cNvPr id="4" name="Symbol zastępczy zawartości 3">
            <a:extLst>
              <a:ext uri="{FF2B5EF4-FFF2-40B4-BE49-F238E27FC236}">
                <a16:creationId xmlns:a16="http://schemas.microsoft.com/office/drawing/2014/main" id="{35BC2035-2E14-5C4A-82B1-7B008C842F2F}"/>
              </a:ext>
            </a:extLst>
          </p:cNvPr>
          <p:cNvSpPr>
            <a:spLocks noGrp="1"/>
          </p:cNvSpPr>
          <p:nvPr>
            <p:ph sz="half" idx="2"/>
          </p:nvPr>
        </p:nvSpPr>
        <p:spPr/>
        <p:txBody>
          <a:bodyPr>
            <a:normAutofit fontScale="85000" lnSpcReduction="10000"/>
          </a:bodyPr>
          <a:lstStyle/>
          <a:p>
            <a:r>
              <a:rPr lang="en-GB" dirty="0"/>
              <a:t>General purpose </a:t>
            </a:r>
            <a:r>
              <a:rPr lang="en-GB" b="1" dirty="0">
                <a:solidFill>
                  <a:srgbClr val="00693C"/>
                </a:solidFill>
              </a:rPr>
              <a:t>file format</a:t>
            </a:r>
          </a:p>
          <a:p>
            <a:r>
              <a:rPr lang="en-GB" dirty="0"/>
              <a:t>Developed in 1985 by </a:t>
            </a:r>
            <a:r>
              <a:rPr lang="en-GB" b="1" dirty="0">
                <a:solidFill>
                  <a:srgbClr val="00693C"/>
                </a:solidFill>
              </a:rPr>
              <a:t>Electronic Arts </a:t>
            </a:r>
            <a:r>
              <a:rPr lang="en-GB" dirty="0"/>
              <a:t>&amp; </a:t>
            </a:r>
            <a:r>
              <a:rPr lang="en-GB" b="1" dirty="0">
                <a:solidFill>
                  <a:srgbClr val="00693C"/>
                </a:solidFill>
              </a:rPr>
              <a:t>Commodore/Amiga</a:t>
            </a:r>
            <a:r>
              <a:rPr lang="en-GB" dirty="0"/>
              <a:t>	</a:t>
            </a:r>
          </a:p>
          <a:p>
            <a:r>
              <a:rPr lang="en-GB" dirty="0"/>
              <a:t>Allowing for multi-type data encapsulation</a:t>
            </a:r>
          </a:p>
          <a:p>
            <a:r>
              <a:rPr lang="en-GB" dirty="0"/>
              <a:t>No common file extension</a:t>
            </a:r>
          </a:p>
        </p:txBody>
      </p:sp>
      <p:sp>
        <p:nvSpPr>
          <p:cNvPr id="7" name="pole tekstowe 6">
            <a:extLst>
              <a:ext uri="{FF2B5EF4-FFF2-40B4-BE49-F238E27FC236}">
                <a16:creationId xmlns:a16="http://schemas.microsoft.com/office/drawing/2014/main" id="{46005D32-2B79-BD41-A1D2-28A43C92A5AE}"/>
              </a:ext>
            </a:extLst>
          </p:cNvPr>
          <p:cNvSpPr txBox="1"/>
          <p:nvPr/>
        </p:nvSpPr>
        <p:spPr>
          <a:xfrm>
            <a:off x="1010444" y="5630069"/>
            <a:ext cx="3175000" cy="230832"/>
          </a:xfrm>
          <a:prstGeom prst="rect">
            <a:avLst/>
          </a:prstGeom>
          <a:noFill/>
        </p:spPr>
        <p:txBody>
          <a:bodyPr wrap="square" rtlCol="0">
            <a:spAutoFit/>
          </a:bodyPr>
          <a:lstStyle/>
          <a:p>
            <a:r>
              <a:rPr lang="pl-PL" sz="900" dirty="0">
                <a:hlinkClick r:id="rId6" tooltip="http://ru.wikifur.com/wiki/Brutal:_Paws_of_Fury"/>
              </a:rPr>
              <a:t>This photo</a:t>
            </a:r>
            <a:r>
              <a:rPr lang="pl-PL" sz="900" dirty="0"/>
              <a:t>, autor: Nieznany autor, licencja: </a:t>
            </a:r>
            <a:r>
              <a:rPr lang="pl-PL" sz="900" dirty="0">
                <a:hlinkClick r:id="rId7" tooltip="https://creativecommons.org/licenses/by-sa/3.0/"/>
              </a:rPr>
              <a:t>CC BY-SA</a:t>
            </a:r>
            <a:endParaRPr lang="pl-PL" sz="900" dirty="0"/>
          </a:p>
        </p:txBody>
      </p:sp>
    </p:spTree>
    <p:extLst>
      <p:ext uri="{BB962C8B-B14F-4D97-AF65-F5344CB8AC3E}">
        <p14:creationId xmlns:p14="http://schemas.microsoft.com/office/powerpoint/2010/main" val="1651324413"/>
      </p:ext>
    </p:extLst>
  </p:cSld>
  <p:clrMapOvr>
    <a:masterClrMapping/>
  </p:clrMapOvr>
  <p:transition spd="med" advTm="24347">
    <p:dissolve/>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D8F0B344-5829-3144-92FB-83F0D43814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998DB17D-0F54-6742-85AD-7A6B5EB1868A}"/>
              </a:ext>
            </a:extLst>
          </p:cNvPr>
          <p:cNvSpPr>
            <a:spLocks noGrp="1"/>
          </p:cNvSpPr>
          <p:nvPr>
            <p:ph type="title"/>
          </p:nvPr>
        </p:nvSpPr>
        <p:spPr/>
        <p:txBody>
          <a:bodyPr/>
          <a:lstStyle/>
          <a:p>
            <a:r>
              <a:rPr lang="en-GB" dirty="0"/>
              <a:t>IFF – Continued...</a:t>
            </a:r>
          </a:p>
        </p:txBody>
      </p:sp>
      <p:sp>
        <p:nvSpPr>
          <p:cNvPr id="3" name="Symbol zastępczy zawartości 2">
            <a:extLst>
              <a:ext uri="{FF2B5EF4-FFF2-40B4-BE49-F238E27FC236}">
                <a16:creationId xmlns:a16="http://schemas.microsoft.com/office/drawing/2014/main" id="{213C5E36-5EA0-D947-98FD-6208CA812F17}"/>
              </a:ext>
            </a:extLst>
          </p:cNvPr>
          <p:cNvSpPr>
            <a:spLocks noGrp="1"/>
          </p:cNvSpPr>
          <p:nvPr>
            <p:ph idx="1"/>
          </p:nvPr>
        </p:nvSpPr>
        <p:spPr/>
        <p:txBody>
          <a:bodyPr>
            <a:normAutofit fontScale="62500" lnSpcReduction="20000"/>
          </a:bodyPr>
          <a:lstStyle/>
          <a:p>
            <a:r>
              <a:rPr lang="en-GB" dirty="0"/>
              <a:t>Most commonly used for image files (popularly recognized as such)</a:t>
            </a:r>
          </a:p>
          <a:p>
            <a:pPr lvl="1"/>
            <a:r>
              <a:rPr lang="en-GB" dirty="0"/>
              <a:t>Most of files </a:t>
            </a:r>
            <a:r>
              <a:rPr lang="en-GB" b="1" dirty="0">
                <a:solidFill>
                  <a:srgbClr val="00693C"/>
                </a:solidFill>
              </a:rPr>
              <a:t>.</a:t>
            </a:r>
            <a:r>
              <a:rPr lang="en-GB" b="1" dirty="0" err="1">
                <a:solidFill>
                  <a:srgbClr val="00693C"/>
                </a:solidFill>
              </a:rPr>
              <a:t>iff</a:t>
            </a:r>
            <a:r>
              <a:rPr lang="en-GB" dirty="0"/>
              <a:t> extension are </a:t>
            </a:r>
            <a:r>
              <a:rPr lang="en-GB" b="1" dirty="0">
                <a:solidFill>
                  <a:srgbClr val="00693C"/>
                </a:solidFill>
              </a:rPr>
              <a:t>ILBM</a:t>
            </a:r>
            <a:r>
              <a:rPr lang="en-GB" dirty="0"/>
              <a:t> type image files</a:t>
            </a:r>
          </a:p>
          <a:p>
            <a:pPr lvl="1"/>
            <a:r>
              <a:rPr lang="en-GB" dirty="0"/>
              <a:t>Low popularity of other types stored in IFF format</a:t>
            </a:r>
          </a:p>
          <a:p>
            <a:r>
              <a:rPr lang="en-GB" dirty="0"/>
              <a:t>IFF constructed from so called </a:t>
            </a:r>
            <a:r>
              <a:rPr lang="en-GB" b="1" dirty="0">
                <a:solidFill>
                  <a:srgbClr val="00693C"/>
                </a:solidFill>
              </a:rPr>
              <a:t>chunks</a:t>
            </a:r>
          </a:p>
          <a:p>
            <a:r>
              <a:rPr lang="en-GB" dirty="0"/>
              <a:t>First 4 </a:t>
            </a:r>
            <a:r>
              <a:rPr lang="en-GB" b="1" dirty="0">
                <a:solidFill>
                  <a:srgbClr val="00693C"/>
                </a:solidFill>
              </a:rPr>
              <a:t>chunk</a:t>
            </a:r>
            <a:r>
              <a:rPr lang="en-GB" dirty="0"/>
              <a:t> bytes – identification of “Type ID” specification (</a:t>
            </a:r>
            <a:r>
              <a:rPr lang="en-GB" b="1" dirty="0">
                <a:solidFill>
                  <a:srgbClr val="00693C"/>
                </a:solidFill>
              </a:rPr>
              <a:t>OSType</a:t>
            </a:r>
            <a:r>
              <a:rPr lang="en-GB" dirty="0"/>
              <a:t>, </a:t>
            </a:r>
            <a:r>
              <a:rPr lang="en-GB" b="1" dirty="0">
                <a:solidFill>
                  <a:srgbClr val="00693C"/>
                </a:solidFill>
              </a:rPr>
              <a:t>FourCC</a:t>
            </a:r>
            <a:r>
              <a:rPr lang="en-GB" dirty="0"/>
              <a:t>)</a:t>
            </a:r>
          </a:p>
          <a:p>
            <a:r>
              <a:rPr lang="en-GB" dirty="0"/>
              <a:t>Next 4 bytes – unsigned integer – chunk length in bytes</a:t>
            </a:r>
          </a:p>
          <a:p>
            <a:r>
              <a:rPr lang="en-GB" b="1" dirty="0">
                <a:solidFill>
                  <a:srgbClr val="00693C"/>
                </a:solidFill>
              </a:rPr>
              <a:t>Chunk</a:t>
            </a:r>
            <a:r>
              <a:rPr lang="en-GB" dirty="0"/>
              <a:t> “fast forward” feature available for parser</a:t>
            </a:r>
          </a:p>
          <a:p>
            <a:pPr lvl="1"/>
            <a:r>
              <a:rPr lang="en-GB" b="1" dirty="0">
                <a:solidFill>
                  <a:srgbClr val="00693C"/>
                </a:solidFill>
              </a:rPr>
              <a:t>Chunk</a:t>
            </a:r>
            <a:r>
              <a:rPr lang="en-GB" dirty="0"/>
              <a:t> not available for</a:t>
            </a:r>
            <a:br>
              <a:rPr lang="en-GB" dirty="0"/>
            </a:br>
            <a:r>
              <a:rPr lang="en-GB" dirty="0"/>
              <a:t>processing</a:t>
            </a:r>
          </a:p>
          <a:p>
            <a:pPr lvl="1"/>
            <a:r>
              <a:rPr lang="en-GB" b="1" dirty="0">
                <a:solidFill>
                  <a:srgbClr val="00693C"/>
                </a:solidFill>
              </a:rPr>
              <a:t>Chunk</a:t>
            </a:r>
            <a:r>
              <a:rPr lang="en-GB" dirty="0"/>
              <a:t> not important for</a:t>
            </a:r>
            <a:br>
              <a:rPr lang="en-GB" dirty="0"/>
            </a:br>
            <a:r>
              <a:rPr lang="en-GB" dirty="0"/>
              <a:t>processing</a:t>
            </a:r>
          </a:p>
        </p:txBody>
      </p:sp>
    </p:spTree>
    <p:extLst>
      <p:ext uri="{BB962C8B-B14F-4D97-AF65-F5344CB8AC3E}">
        <p14:creationId xmlns:p14="http://schemas.microsoft.com/office/powerpoint/2010/main" val="3791695233"/>
      </p:ext>
    </p:extLst>
  </p:cSld>
  <p:clrMapOvr>
    <a:masterClrMapping/>
  </p:clrMapOvr>
  <p:transition spd="med" advTm="87845">
    <p:dissolve/>
  </p:transition>
</p:sld>
</file>

<file path=ppt/theme/theme1.xml><?xml version="1.0" encoding="utf-8"?>
<a:theme xmlns:a="http://schemas.openxmlformats.org/drawingml/2006/main" name="1_Blank Presentation - Default">
  <a:themeElements>
    <a:clrScheme name="">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AEDEF"/>
      </a:accent5>
      <a:accent6>
        <a:srgbClr val="2D2D8A"/>
      </a:accent6>
      <a:hlink>
        <a:srgbClr val="0000FF"/>
      </a:hlink>
      <a:folHlink>
        <a:srgbClr val="FF00FF"/>
      </a:folHlink>
    </a:clrScheme>
    <a:fontScheme name="Blank Presentation - Default">
      <a:majorFont>
        <a:latin typeface="Arial"/>
        <a:ea typeface=""/>
        <a:cs typeface="Arial"/>
      </a:majorFont>
      <a:minorFont>
        <a:latin typeface="Arial"/>
        <a:ea typeface=""/>
        <a:cs typeface="Arial"/>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rojekt domyślny">
  <a:themeElements>
    <a:clrScheme name="Niestandardowy 2">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FFFFFF"/>
      </a:hlink>
      <a:folHlink>
        <a:srgbClr val="FFFFFF"/>
      </a:folHlink>
    </a:clrScheme>
    <a:fontScheme name="Projekt domyślny">
      <a:majorFont>
        <a:latin typeface="Verdana"/>
        <a:ea typeface=""/>
        <a:cs typeface=""/>
      </a:majorFont>
      <a:minorFont>
        <a:latin typeface="Verdana"/>
        <a:ea typeface=""/>
        <a:cs typeface=""/>
      </a:minorFont>
    </a:fontScheme>
    <a:fmtScheme name="Pakiet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Projekt domyśln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ojekt domyślny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rojekt domyślny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rojekt domyślny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rojekt domyślny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rojekt domyślny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rojekt domyślny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rojekt domyślny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rojekt domyślny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rojekt domyślny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rojekt domyślny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rojekt domyślny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Blank Presentation - Default">
  <a:themeElements>
    <a:clrScheme name="">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AEDEF"/>
      </a:accent5>
      <a:accent6>
        <a:srgbClr val="2D2D8A"/>
      </a:accent6>
      <a:hlink>
        <a:srgbClr val="0000FF"/>
      </a:hlink>
      <a:folHlink>
        <a:srgbClr val="FF00FF"/>
      </a:folHlink>
    </a:clrScheme>
    <a:fontScheme name="Blank Presentation - Default">
      <a:majorFont>
        <a:latin typeface="Arial"/>
        <a:ea typeface=""/>
        <a:cs typeface="Arial"/>
      </a:majorFont>
      <a:minorFont>
        <a:latin typeface="Arial"/>
        <a:ea typeface=""/>
        <a:cs typeface="Arial"/>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Blank Presentation">
  <a:themeElements>
    <a:clrScheme name="">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AEDEF"/>
      </a:accent5>
      <a:accent6>
        <a:srgbClr val="2D2D8A"/>
      </a:accent6>
      <a:hlink>
        <a:srgbClr val="0000FF"/>
      </a:hlink>
      <a:folHlink>
        <a:srgbClr val="FF00FF"/>
      </a:folHlink>
    </a:clrScheme>
    <a:fontScheme name="Blank Presentation">
      <a:majorFont>
        <a:latin typeface="Arial"/>
        <a:ea typeface=""/>
        <a:cs typeface="Arial"/>
      </a:majorFont>
      <a:minorFont>
        <a:latin typeface="Arial"/>
        <a:ea typeface=""/>
        <a:cs typeface="Arial"/>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1_Blank Presentation">
  <a:themeElements>
    <a:clrScheme name="">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AEDEF"/>
      </a:accent5>
      <a:accent6>
        <a:srgbClr val="2D2D8A"/>
      </a:accent6>
      <a:hlink>
        <a:srgbClr val="0000FF"/>
      </a:hlink>
      <a:folHlink>
        <a:srgbClr val="FF00FF"/>
      </a:folHlink>
    </a:clrScheme>
    <a:fontScheme name="Blank Presentation">
      <a:majorFont>
        <a:latin typeface="Arial"/>
        <a:ea typeface=""/>
        <a:cs typeface="Arial"/>
      </a:majorFont>
      <a:minorFont>
        <a:latin typeface="Arial"/>
        <a:ea typeface=""/>
        <a:cs typeface="Arial"/>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2_Blank Presentation">
  <a:themeElements>
    <a:clrScheme name="">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AEDEF"/>
      </a:accent5>
      <a:accent6>
        <a:srgbClr val="2D2D8A"/>
      </a:accent6>
      <a:hlink>
        <a:srgbClr val="0000FF"/>
      </a:hlink>
      <a:folHlink>
        <a:srgbClr val="FF00FF"/>
      </a:folHlink>
    </a:clrScheme>
    <a:fontScheme name="Blank Presentation">
      <a:majorFont>
        <a:latin typeface="Arial"/>
        <a:ea typeface=""/>
        <a:cs typeface="Arial"/>
      </a:majorFont>
      <a:minorFont>
        <a:latin typeface="Arial"/>
        <a:ea typeface=""/>
        <a:cs typeface="Arial"/>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Default">
  <a:themeElements>
    <a:clrScheme name="Default">
      <a:dk1>
        <a:srgbClr val="000000"/>
      </a:dk1>
      <a:lt1>
        <a:srgbClr val="FFFFFF"/>
      </a:lt1>
      <a:dk2>
        <a:srgbClr val="A7A7A7"/>
      </a:dk2>
      <a:lt2>
        <a:srgbClr val="535353"/>
      </a:lt2>
      <a:accent1>
        <a:srgbClr val="BBE0E3"/>
      </a:accent1>
      <a:accent2>
        <a:srgbClr val="333399"/>
      </a:accent2>
      <a:accent3>
        <a:srgbClr val="8F8F8F"/>
      </a:accent3>
      <a:accent4>
        <a:srgbClr val="707070"/>
      </a:accent4>
      <a:accent5>
        <a:srgbClr val="DAEDEF"/>
      </a:accent5>
      <a:accent6>
        <a:srgbClr val="2D2D8A"/>
      </a:accent6>
      <a:hlink>
        <a:srgbClr val="0000FF"/>
      </a:hlink>
      <a:folHlink>
        <a:srgbClr val="FF00FF"/>
      </a:folHlink>
    </a:clrScheme>
    <a:fontScheme name="Default">
      <a:majorFont>
        <a:latin typeface="Helvetica"/>
        <a:ea typeface="Helvetica"/>
        <a:cs typeface="Helvetica"/>
      </a:majorFont>
      <a:minorFont>
        <a:latin typeface="Avenir Book"/>
        <a:ea typeface="Avenir Book"/>
        <a:cs typeface="Avenir Book"/>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rgbClr val="BBE0E3"/>
          </a:solidFill>
          <a:prstDash val="solid"/>
          <a:round/>
        </a:ln>
        <a:effectLst>
          <a:outerShdw blurRad="38100" dist="23000" dir="5400000" rotWithShape="0">
            <a:srgbClr val="000000">
              <a:alpha val="35000"/>
            </a:srgbClr>
          </a:outerShdw>
        </a:effectLst>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BBE0E3"/>
          </a:solidFill>
          <a:prstDash val="solid"/>
          <a:round/>
        </a:ln>
        <a:effectLst>
          <a:outerShdw blurRad="38100" dist="20000" dir="5400000" rotWithShape="0">
            <a:srgbClr val="000000">
              <a:alpha val="38000"/>
            </a:srgbClr>
          </a:outerShdw>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
              <a:solidFill>
                <a:srgbClr val="000000"/>
              </a:solidFill>
            </a:uFill>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8.xml><?xml version="1.0" encoding="utf-8"?>
<a:theme xmlns:a="http://schemas.openxmlformats.org/drawingml/2006/main" name="Motyw pakietu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01 Digitalization</Template>
  <TotalTime>3436</TotalTime>
  <Words>3528</Words>
  <Application>Microsoft Macintosh PowerPoint</Application>
  <PresentationFormat>On-screen Show (4:3)</PresentationFormat>
  <Paragraphs>223</Paragraphs>
  <Slides>25</Slides>
  <Notes>23</Notes>
  <HiddenSlides>2</HiddenSlides>
  <MMClips>0</MMClips>
  <ScaleCrop>false</ScaleCrop>
  <HeadingPairs>
    <vt:vector size="6" baseType="variant">
      <vt:variant>
        <vt:lpstr>Fonts Used</vt:lpstr>
      </vt:variant>
      <vt:variant>
        <vt:i4>5</vt:i4>
      </vt:variant>
      <vt:variant>
        <vt:lpstr>Theme</vt:lpstr>
      </vt:variant>
      <vt:variant>
        <vt:i4>6</vt:i4>
      </vt:variant>
      <vt:variant>
        <vt:lpstr>Slide Titles</vt:lpstr>
      </vt:variant>
      <vt:variant>
        <vt:i4>25</vt:i4>
      </vt:variant>
    </vt:vector>
  </HeadingPairs>
  <TitlesOfParts>
    <vt:vector size="36" baseType="lpstr">
      <vt:lpstr>Arial</vt:lpstr>
      <vt:lpstr>Avenir Book</vt:lpstr>
      <vt:lpstr>FagoNoBoldCE-Caps</vt:lpstr>
      <vt:lpstr>Menlo</vt:lpstr>
      <vt:lpstr>Verdana</vt:lpstr>
      <vt:lpstr>1_Blank Presentation - Default</vt:lpstr>
      <vt:lpstr>Projekt domyślny</vt:lpstr>
      <vt:lpstr>Blank Presentation - Default</vt:lpstr>
      <vt:lpstr>Blank Presentation</vt:lpstr>
      <vt:lpstr>1_Blank Presentation</vt:lpstr>
      <vt:lpstr>2_Blank Presentation</vt:lpstr>
      <vt:lpstr>PowerPoint Presentation</vt:lpstr>
      <vt:lpstr>Digital (Multimedia) Container</vt:lpstr>
      <vt:lpstr>How to learn…</vt:lpstr>
      <vt:lpstr>Multipurpose Internet Mail Extensions (MIME)</vt:lpstr>
      <vt:lpstr>OSType</vt:lpstr>
      <vt:lpstr>Examples of Understandable Type Names in OSType</vt:lpstr>
      <vt:lpstr>Four Character Code (FourCC)</vt:lpstr>
      <vt:lpstr>Interchange File Format (IFF)</vt:lpstr>
      <vt:lpstr>IFF – Continued...</vt:lpstr>
      <vt:lpstr>Resource Interchange File Format (RIFF)</vt:lpstr>
      <vt:lpstr>Waveform Audio File Format (WAV)</vt:lpstr>
      <vt:lpstr>Audio Interchange File Format (AIFF)</vt:lpstr>
      <vt:lpstr>JPEG File Interchange Format (JFIF)</vt:lpstr>
      <vt:lpstr>Tagged Image File Format (TIFF)</vt:lpstr>
      <vt:lpstr>Audio Video Interleave (AVI)</vt:lpstr>
      <vt:lpstr>Moving Picture Experts Group 4 (MPEG-4) Part 14</vt:lpstr>
      <vt:lpstr>3rd Generation Partnership Project (3GPP)</vt:lpstr>
      <vt:lpstr>Matroska Multimedia Container</vt:lpstr>
      <vt:lpstr>Exchangeable Image File Format (Exif)</vt:lpstr>
      <vt:lpstr>Example</vt:lpstr>
      <vt:lpstr>Multimedia Standards Referring to Metadata</vt:lpstr>
      <vt:lpstr>Moving Picture Experts Group 7 (MPEG-7)</vt:lpstr>
      <vt:lpstr>Relation between Description and Content</vt:lpstr>
      <vt:lpstr>MPEG-7 Tools</vt:lpstr>
      <vt:lpstr>Multimedia Standards Referring to Metadata – Results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Multimedia Content Storage and Description</dc:title>
  <cp:lastModifiedBy>Mikołaj Leszczuk</cp:lastModifiedBy>
  <cp:revision>75</cp:revision>
  <dcterms:modified xsi:type="dcterms:W3CDTF">2025-04-06T23:13:26Z</dcterms:modified>
</cp:coreProperties>
</file>